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1"/>
  </p:sldMasterIdLst>
  <p:notesMasterIdLst>
    <p:notesMasterId r:id="rId79"/>
  </p:notesMasterIdLst>
  <p:sldIdLst>
    <p:sldId id="256" r:id="rId2"/>
    <p:sldId id="321" r:id="rId3"/>
    <p:sldId id="322" r:id="rId4"/>
    <p:sldId id="370" r:id="rId5"/>
    <p:sldId id="313" r:id="rId6"/>
    <p:sldId id="259" r:id="rId7"/>
    <p:sldId id="363" r:id="rId8"/>
    <p:sldId id="365" r:id="rId9"/>
    <p:sldId id="369" r:id="rId10"/>
    <p:sldId id="367" r:id="rId11"/>
    <p:sldId id="366" r:id="rId12"/>
    <p:sldId id="368" r:id="rId13"/>
    <p:sldId id="362" r:id="rId14"/>
    <p:sldId id="364" r:id="rId15"/>
    <p:sldId id="353" r:id="rId16"/>
    <p:sldId id="260" r:id="rId17"/>
    <p:sldId id="261" r:id="rId18"/>
    <p:sldId id="262" r:id="rId19"/>
    <p:sldId id="263" r:id="rId20"/>
    <p:sldId id="264" r:id="rId21"/>
    <p:sldId id="265" r:id="rId22"/>
    <p:sldId id="266" r:id="rId23"/>
    <p:sldId id="267" r:id="rId24"/>
    <p:sldId id="268" r:id="rId25"/>
    <p:sldId id="273" r:id="rId26"/>
    <p:sldId id="274"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354" r:id="rId44"/>
    <p:sldId id="355" r:id="rId45"/>
    <p:sldId id="294" r:id="rId46"/>
    <p:sldId id="314" r:id="rId47"/>
    <p:sldId id="315" r:id="rId48"/>
    <p:sldId id="316" r:id="rId49"/>
    <p:sldId id="317" r:id="rId50"/>
    <p:sldId id="318" r:id="rId51"/>
    <p:sldId id="319" r:id="rId52"/>
    <p:sldId id="320" r:id="rId53"/>
    <p:sldId id="308" r:id="rId54"/>
    <p:sldId id="361" r:id="rId55"/>
    <p:sldId id="295" r:id="rId56"/>
    <p:sldId id="296" r:id="rId57"/>
    <p:sldId id="352" r:id="rId58"/>
    <p:sldId id="297" r:id="rId59"/>
    <p:sldId id="298" r:id="rId60"/>
    <p:sldId id="299" r:id="rId61"/>
    <p:sldId id="300" r:id="rId62"/>
    <p:sldId id="301" r:id="rId63"/>
    <p:sldId id="302" r:id="rId64"/>
    <p:sldId id="303" r:id="rId65"/>
    <p:sldId id="305" r:id="rId66"/>
    <p:sldId id="306" r:id="rId67"/>
    <p:sldId id="307" r:id="rId68"/>
    <p:sldId id="357" r:id="rId69"/>
    <p:sldId id="358" r:id="rId70"/>
    <p:sldId id="359" r:id="rId71"/>
    <p:sldId id="309" r:id="rId72"/>
    <p:sldId id="310" r:id="rId73"/>
    <p:sldId id="356" r:id="rId74"/>
    <p:sldId id="349" r:id="rId75"/>
    <p:sldId id="350" r:id="rId76"/>
    <p:sldId id="360" r:id="rId77"/>
    <p:sldId id="351" r:id="rId78"/>
  </p:sldIdLst>
  <p:sldSz cx="10080625" cy="7559675"/>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Trebuchet MS"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94660"/>
  </p:normalViewPr>
  <p:slideViewPr>
    <p:cSldViewPr>
      <p:cViewPr varScale="1">
        <p:scale>
          <a:sx n="78" d="100"/>
          <a:sy n="78" d="100"/>
        </p:scale>
        <p:origin x="-106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674"/>
        <p:guide pos="19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a:extLst>
              <a:ext uri="{FF2B5EF4-FFF2-40B4-BE49-F238E27FC236}">
                <a16:creationId xmlns="" xmlns:a16="http://schemas.microsoft.com/office/drawing/2014/main" id="{37329BEA-9741-4394-A9F1-5AB67A7636E1}"/>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360">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3" name="AutoShape 2">
            <a:extLst>
              <a:ext uri="{FF2B5EF4-FFF2-40B4-BE49-F238E27FC236}">
                <a16:creationId xmlns="" xmlns:a16="http://schemas.microsoft.com/office/drawing/2014/main" id="{F9FB5AF9-A33F-4CD0-9678-316CE916F51C}"/>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4" name="AutoShape 3">
            <a:extLst>
              <a:ext uri="{FF2B5EF4-FFF2-40B4-BE49-F238E27FC236}">
                <a16:creationId xmlns="" xmlns:a16="http://schemas.microsoft.com/office/drawing/2014/main" id="{E40BF7D7-45C6-4852-8A27-74706EF33269}"/>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5" name="AutoShape 4">
            <a:extLst>
              <a:ext uri="{FF2B5EF4-FFF2-40B4-BE49-F238E27FC236}">
                <a16:creationId xmlns="" xmlns:a16="http://schemas.microsoft.com/office/drawing/2014/main" id="{D43ADBA9-2A91-4BDE-AE09-F892B9C41D77}"/>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6" name="AutoShape 5">
            <a:extLst>
              <a:ext uri="{FF2B5EF4-FFF2-40B4-BE49-F238E27FC236}">
                <a16:creationId xmlns="" xmlns:a16="http://schemas.microsoft.com/office/drawing/2014/main" id="{F04818C4-7BD7-478F-93DC-EA0B13C7E5DD}"/>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7" name="AutoShape 6">
            <a:extLst>
              <a:ext uri="{FF2B5EF4-FFF2-40B4-BE49-F238E27FC236}">
                <a16:creationId xmlns="" xmlns:a16="http://schemas.microsoft.com/office/drawing/2014/main" id="{9AF29EF9-CB10-4597-B9D1-6A83B5760AF5}"/>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8" name="AutoShape 7">
            <a:extLst>
              <a:ext uri="{FF2B5EF4-FFF2-40B4-BE49-F238E27FC236}">
                <a16:creationId xmlns="" xmlns:a16="http://schemas.microsoft.com/office/drawing/2014/main" id="{081C22C9-E287-4F8D-9773-CABB90EAC76F}"/>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5129" name="AutoShape 8">
            <a:extLst>
              <a:ext uri="{FF2B5EF4-FFF2-40B4-BE49-F238E27FC236}">
                <a16:creationId xmlns="" xmlns:a16="http://schemas.microsoft.com/office/drawing/2014/main" id="{9D6497D6-4C52-48DA-A521-42B507142C87}"/>
              </a:ext>
            </a:extLst>
          </p:cNvPr>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lnSpc>
                <a:spcPct val="93000"/>
              </a:lnSpc>
              <a:buClr>
                <a:srgbClr val="000000"/>
              </a:buClr>
              <a:buSzPct val="100000"/>
              <a:buFont typeface="Times New Roman" panose="02020603050405020304" pitchFamily="18" charset="0"/>
              <a:buNone/>
              <a:defRPr/>
            </a:pPr>
            <a:endParaRPr lang="pt-BR" altLang="pt-BR">
              <a:latin typeface="Calibri" panose="020F0502020204030204" pitchFamily="34" charset="0"/>
            </a:endParaRPr>
          </a:p>
        </p:txBody>
      </p:sp>
      <p:sp>
        <p:nvSpPr>
          <p:cNvPr id="2" name="Rectangle 9">
            <a:extLst>
              <a:ext uri="{FF2B5EF4-FFF2-40B4-BE49-F238E27FC236}">
                <a16:creationId xmlns="" xmlns:a16="http://schemas.microsoft.com/office/drawing/2014/main" id="{6D237B17-7900-48DA-AEAD-1A98E9B0B9F2}"/>
              </a:ext>
            </a:extLst>
          </p:cNvPr>
          <p:cNvSpPr>
            <a:spLocks noGrp="1" noChangeArrowheads="1"/>
          </p:cNvSpPr>
          <p:nvPr>
            <p:ph type="hdr"/>
          </p:nvPr>
        </p:nvSpPr>
        <p:spPr bwMode="auto">
          <a:xfrm>
            <a:off x="0" y="0"/>
            <a:ext cx="2935288" cy="484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467" tIns="42883" rIns="82467" bIns="42883" numCol="1" anchor="t" anchorCtr="0" compatLnSpc="1">
            <a:prstTxWarp prst="textNoShape">
              <a:avLst/>
            </a:prstTxWarp>
          </a:bodyPr>
          <a:lstStyle>
            <a:lvl1pPr eaLnBrk="0" fontAlgn="auto" hangingPunct="1">
              <a:lnSpc>
                <a:spcPct val="100000"/>
              </a:lnSpc>
              <a:spcBef>
                <a:spcPts val="0"/>
              </a:spcBef>
              <a:spcAft>
                <a:spcPts val="0"/>
              </a:spcAft>
              <a:buClrTx/>
              <a:buSzPct val="100000"/>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FFFFFF"/>
                </a:solidFill>
                <a:latin typeface="Times New Roman" panose="02020603050405020304" pitchFamily="18" charset="0"/>
              </a:defRPr>
            </a:lvl1pPr>
          </a:lstStyle>
          <a:p>
            <a:pPr>
              <a:defRPr/>
            </a:pPr>
            <a:endParaRPr lang="pt-BR" altLang="pt-BR"/>
          </a:p>
        </p:txBody>
      </p:sp>
      <p:sp>
        <p:nvSpPr>
          <p:cNvPr id="2058" name="Rectangle 10">
            <a:extLst>
              <a:ext uri="{FF2B5EF4-FFF2-40B4-BE49-F238E27FC236}">
                <a16:creationId xmlns="" xmlns:a16="http://schemas.microsoft.com/office/drawing/2014/main" id="{783B67BA-D77A-4AF7-814A-C7037570627C}"/>
              </a:ext>
            </a:extLst>
          </p:cNvPr>
          <p:cNvSpPr>
            <a:spLocks noGrp="1" noChangeArrowheads="1"/>
          </p:cNvSpPr>
          <p:nvPr>
            <p:ph type="dt"/>
          </p:nvPr>
        </p:nvSpPr>
        <p:spPr bwMode="auto">
          <a:xfrm>
            <a:off x="3836988" y="0"/>
            <a:ext cx="2935287" cy="4841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467" tIns="42883" rIns="82467" bIns="42883" numCol="1" anchor="t" anchorCtr="0" compatLnSpc="1">
            <a:prstTxWarp prst="textNoShape">
              <a:avLst/>
            </a:prstTxWarp>
          </a:bodyPr>
          <a:lstStyle>
            <a:lvl1pPr algn="r" eaLnBrk="0" fontAlgn="auto" hangingPunct="1">
              <a:lnSpc>
                <a:spcPct val="100000"/>
              </a:lnSpc>
              <a:spcBef>
                <a:spcPts val="0"/>
              </a:spcBef>
              <a:spcAft>
                <a:spcPts val="0"/>
              </a:spcAft>
              <a:buClrTx/>
              <a:buSzPct val="100000"/>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FFFFFF"/>
                </a:solidFill>
                <a:latin typeface="Times New Roman" panose="02020603050405020304" pitchFamily="18" charset="0"/>
              </a:defRPr>
            </a:lvl1pPr>
          </a:lstStyle>
          <a:p>
            <a:pPr>
              <a:defRPr/>
            </a:pPr>
            <a:endParaRPr lang="pt-BR" altLang="pt-BR"/>
          </a:p>
        </p:txBody>
      </p:sp>
      <p:sp>
        <p:nvSpPr>
          <p:cNvPr id="5132" name="Rectangle 11"/>
          <p:cNvSpPr>
            <a:spLocks noGrp="1" noRot="1" noChangeAspect="1" noChangeArrowheads="1"/>
          </p:cNvSpPr>
          <p:nvPr>
            <p:ph type="sldImg"/>
          </p:nvPr>
        </p:nvSpPr>
        <p:spPr bwMode="auto">
          <a:xfrm>
            <a:off x="976313" y="777875"/>
            <a:ext cx="4887912" cy="3667125"/>
          </a:xfrm>
          <a:prstGeom prst="rect">
            <a:avLst/>
          </a:prstGeom>
          <a:solidFill>
            <a:srgbClr val="FFFFFF"/>
          </a:solidFill>
          <a:ln w="9360">
            <a:solidFill>
              <a:srgbClr val="000000"/>
            </a:solidFill>
            <a:miter lim="800000"/>
            <a:headEnd/>
            <a:tailEnd/>
          </a:ln>
          <a:effectLst/>
        </p:spPr>
      </p:sp>
      <p:sp>
        <p:nvSpPr>
          <p:cNvPr id="3" name="Rectangle 12">
            <a:extLst>
              <a:ext uri="{FF2B5EF4-FFF2-40B4-BE49-F238E27FC236}">
                <a16:creationId xmlns="" xmlns:a16="http://schemas.microsoft.com/office/drawing/2014/main" id="{727C82C7-212C-44BE-A9CC-5275745E3EB1}"/>
              </a:ext>
            </a:extLst>
          </p:cNvPr>
          <p:cNvSpPr>
            <a:spLocks noGrp="1" noChangeArrowheads="1"/>
          </p:cNvSpPr>
          <p:nvPr>
            <p:ph type="body"/>
          </p:nvPr>
        </p:nvSpPr>
        <p:spPr bwMode="auto">
          <a:xfrm>
            <a:off x="890588" y="4740275"/>
            <a:ext cx="4991100" cy="444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467" tIns="42883" rIns="82467" bIns="42883" numCol="1" anchor="t" anchorCtr="0" compatLnSpc="1">
            <a:prstTxWarp prst="textNoShape">
              <a:avLst/>
            </a:prstTxWarp>
          </a:bodyPr>
          <a:lstStyle/>
          <a:p>
            <a:pPr lvl="0"/>
            <a:endParaRPr lang="pt-BR" altLang="pt-BR" noProof="0"/>
          </a:p>
        </p:txBody>
      </p:sp>
      <p:sp>
        <p:nvSpPr>
          <p:cNvPr id="2061" name="Rectangle 13">
            <a:extLst>
              <a:ext uri="{FF2B5EF4-FFF2-40B4-BE49-F238E27FC236}">
                <a16:creationId xmlns="" xmlns:a16="http://schemas.microsoft.com/office/drawing/2014/main" id="{AF1985C7-03FA-46FB-A656-E79BAAB94B2C}"/>
              </a:ext>
            </a:extLst>
          </p:cNvPr>
          <p:cNvSpPr>
            <a:spLocks noGrp="1" noChangeArrowheads="1"/>
          </p:cNvSpPr>
          <p:nvPr>
            <p:ph type="ftr"/>
          </p:nvPr>
        </p:nvSpPr>
        <p:spPr bwMode="auto">
          <a:xfrm>
            <a:off x="0" y="9409113"/>
            <a:ext cx="2935288" cy="484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467" tIns="42883" rIns="82467" bIns="42883" numCol="1" anchor="b" anchorCtr="0" compatLnSpc="1">
            <a:prstTxWarp prst="textNoShape">
              <a:avLst/>
            </a:prstTxWarp>
          </a:bodyPr>
          <a:lstStyle>
            <a:lvl1pPr eaLnBrk="0" fontAlgn="auto" hangingPunct="1">
              <a:lnSpc>
                <a:spcPct val="100000"/>
              </a:lnSpc>
              <a:spcBef>
                <a:spcPts val="0"/>
              </a:spcBef>
              <a:spcAft>
                <a:spcPts val="0"/>
              </a:spcAft>
              <a:buClrTx/>
              <a:buSzPct val="100000"/>
              <a:buFontTx/>
              <a:buNone/>
              <a:tabLst>
                <a:tab pos="0" algn="l"/>
                <a:tab pos="410205" algn="l"/>
                <a:tab pos="821864" algn="l"/>
                <a:tab pos="1233523" algn="l"/>
                <a:tab pos="1645183" algn="l"/>
                <a:tab pos="2056842" algn="l"/>
                <a:tab pos="2468501" algn="l"/>
                <a:tab pos="2880160" algn="l"/>
                <a:tab pos="3291820" algn="l"/>
                <a:tab pos="3703478" algn="l"/>
                <a:tab pos="4115138" algn="l"/>
                <a:tab pos="4526797" algn="l"/>
                <a:tab pos="4938457" algn="l"/>
                <a:tab pos="5350115" algn="l"/>
                <a:tab pos="5761775" algn="l"/>
                <a:tab pos="6173434" algn="l"/>
                <a:tab pos="6585093" algn="l"/>
                <a:tab pos="6996752" algn="l"/>
                <a:tab pos="7408412" algn="l"/>
                <a:tab pos="7820071" algn="l"/>
                <a:tab pos="8231730" algn="l"/>
              </a:tabLst>
              <a:defRPr sz="1100">
                <a:solidFill>
                  <a:srgbClr val="FFFFFF"/>
                </a:solidFill>
                <a:latin typeface="Times New Roman" panose="02020603050405020304" pitchFamily="18" charset="0"/>
              </a:defRPr>
            </a:lvl1pPr>
          </a:lstStyle>
          <a:p>
            <a:pPr>
              <a:defRPr/>
            </a:pPr>
            <a:endParaRPr lang="pt-BR" altLang="pt-BR"/>
          </a:p>
        </p:txBody>
      </p:sp>
      <p:sp>
        <p:nvSpPr>
          <p:cNvPr id="2062" name="Rectangle 14">
            <a:extLst>
              <a:ext uri="{FF2B5EF4-FFF2-40B4-BE49-F238E27FC236}">
                <a16:creationId xmlns="" xmlns:a16="http://schemas.microsoft.com/office/drawing/2014/main" id="{85B6533A-38D4-4E41-945D-20497EF26D56}"/>
              </a:ext>
            </a:extLst>
          </p:cNvPr>
          <p:cNvSpPr>
            <a:spLocks noGrp="1" noChangeArrowheads="1"/>
          </p:cNvSpPr>
          <p:nvPr>
            <p:ph type="sldNum"/>
          </p:nvPr>
        </p:nvSpPr>
        <p:spPr bwMode="auto">
          <a:xfrm>
            <a:off x="3836988" y="9409113"/>
            <a:ext cx="2935287" cy="4841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2467" tIns="42883" rIns="82467" bIns="42883" numCol="1" anchor="b" anchorCtr="0" compatLnSpc="1">
            <a:prstTxWarp prst="textNoShape">
              <a:avLst/>
            </a:prstTxWarp>
          </a:bodyPr>
          <a:lstStyle>
            <a:lvl1pPr algn="r" hangingPunct="1">
              <a:buSzPct val="100000"/>
              <a:tabLst>
                <a:tab pos="0" algn="l"/>
                <a:tab pos="409575" algn="l"/>
                <a:tab pos="820738" algn="l"/>
                <a:tab pos="1233488" algn="l"/>
                <a:tab pos="1644650" algn="l"/>
                <a:tab pos="2055813" algn="l"/>
                <a:tab pos="2466975" algn="l"/>
                <a:tab pos="2879725" algn="l"/>
                <a:tab pos="3290888" algn="l"/>
                <a:tab pos="3702050" algn="l"/>
                <a:tab pos="4114800" algn="l"/>
                <a:tab pos="4525963" algn="l"/>
                <a:tab pos="4937125" algn="l"/>
                <a:tab pos="5349875" algn="l"/>
                <a:tab pos="5761038" algn="l"/>
                <a:tab pos="6172200" algn="l"/>
                <a:tab pos="6584950" algn="l"/>
                <a:tab pos="6996113" algn="l"/>
                <a:tab pos="7407275" algn="l"/>
                <a:tab pos="7820025" algn="l"/>
                <a:tab pos="8231188" algn="l"/>
              </a:tabLst>
              <a:defRPr sz="1100">
                <a:solidFill>
                  <a:srgbClr val="FFFFFF"/>
                </a:solidFill>
                <a:latin typeface="Times New Roman" charset="0"/>
              </a:defRPr>
            </a:lvl1pPr>
          </a:lstStyle>
          <a:p>
            <a:fld id="{DCE1C446-9852-44F4-A99D-92ECBC28224A}"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4"/>
          <p:cNvSpPr>
            <a:spLocks noGrp="1" noChangeArrowheads="1"/>
          </p:cNvSpPr>
          <p:nvPr>
            <p:ph type="sldNum" sz="quarter"/>
          </p:nvPr>
        </p:nvSpPr>
        <p:spPr>
          <a:noFill/>
          <a:ln>
            <a:round/>
            <a:headEnd/>
            <a:tailEnd/>
          </a:ln>
        </p:spPr>
        <p:txBody>
          <a:bodyPr/>
          <a:lstStyle/>
          <a:p>
            <a:fld id="{0F32C71B-CF3C-4D1A-8259-53100818585B}" type="slidenum">
              <a:rPr lang="pt-BR" altLang="pt-BR"/>
              <a:pPr/>
              <a:t>1</a:t>
            </a:fld>
            <a:endParaRPr lang="pt-BR" altLang="pt-BR"/>
          </a:p>
        </p:txBody>
      </p:sp>
      <p:sp>
        <p:nvSpPr>
          <p:cNvPr id="7171" name="Rectangle 1"/>
          <p:cNvSpPr>
            <a:spLocks noGrp="1" noRot="1" noChangeAspect="1" noChangeArrowheads="1" noTextEdit="1"/>
          </p:cNvSpPr>
          <p:nvPr>
            <p:ph type="sldImg"/>
          </p:nvPr>
        </p:nvSpPr>
        <p:spPr>
          <a:xfrm>
            <a:off x="917575" y="754063"/>
            <a:ext cx="4960938" cy="3722687"/>
          </a:xfrm>
          <a:ln/>
        </p:spPr>
      </p:sp>
      <p:sp>
        <p:nvSpPr>
          <p:cNvPr id="7172"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4"/>
          <p:cNvSpPr>
            <a:spLocks noGrp="1" noChangeArrowheads="1"/>
          </p:cNvSpPr>
          <p:nvPr>
            <p:ph type="sldNum" sz="quarter"/>
          </p:nvPr>
        </p:nvSpPr>
        <p:spPr>
          <a:noFill/>
          <a:ln>
            <a:round/>
            <a:headEnd/>
            <a:tailEnd/>
          </a:ln>
        </p:spPr>
        <p:txBody>
          <a:bodyPr/>
          <a:lstStyle/>
          <a:p>
            <a:fld id="{9A1A8D7B-D80B-49F0-9078-0B335664A3DC}" type="slidenum">
              <a:rPr lang="pt-BR" altLang="pt-BR"/>
              <a:pPr/>
              <a:t>14</a:t>
            </a:fld>
            <a:endParaRPr lang="pt-BR" altLang="pt-BR"/>
          </a:p>
        </p:txBody>
      </p:sp>
      <p:sp>
        <p:nvSpPr>
          <p:cNvPr id="29699" name="Rectangle 1"/>
          <p:cNvSpPr>
            <a:spLocks noGrp="1" noRot="1" noChangeAspect="1" noChangeArrowheads="1" noTextEdit="1"/>
          </p:cNvSpPr>
          <p:nvPr>
            <p:ph type="sldImg"/>
          </p:nvPr>
        </p:nvSpPr>
        <p:spPr>
          <a:xfrm>
            <a:off x="917575" y="754063"/>
            <a:ext cx="4960938" cy="3722687"/>
          </a:xfrm>
          <a:ln/>
        </p:spPr>
      </p:sp>
      <p:sp>
        <p:nvSpPr>
          <p:cNvPr id="29700"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4"/>
          <p:cNvSpPr>
            <a:spLocks noGrp="1" noChangeArrowheads="1"/>
          </p:cNvSpPr>
          <p:nvPr>
            <p:ph type="sldNum" sz="quarter"/>
          </p:nvPr>
        </p:nvSpPr>
        <p:spPr>
          <a:noFill/>
          <a:ln>
            <a:round/>
            <a:headEnd/>
            <a:tailEnd/>
          </a:ln>
        </p:spPr>
        <p:txBody>
          <a:bodyPr/>
          <a:lstStyle/>
          <a:p>
            <a:fld id="{C093BF87-4FDD-4831-AF2D-6B5C1929F90A}" type="slidenum">
              <a:rPr lang="pt-BR" altLang="pt-BR"/>
              <a:pPr/>
              <a:t>15</a:t>
            </a:fld>
            <a:endParaRPr lang="pt-BR" altLang="pt-BR"/>
          </a:p>
        </p:txBody>
      </p:sp>
      <p:sp>
        <p:nvSpPr>
          <p:cNvPr id="31747" name="Rectangle 1"/>
          <p:cNvSpPr>
            <a:spLocks noGrp="1" noRot="1" noChangeAspect="1" noChangeArrowheads="1" noTextEdit="1"/>
          </p:cNvSpPr>
          <p:nvPr>
            <p:ph type="sldImg"/>
          </p:nvPr>
        </p:nvSpPr>
        <p:spPr>
          <a:xfrm>
            <a:off x="917575" y="754063"/>
            <a:ext cx="4960938" cy="3722687"/>
          </a:xfrm>
          <a:ln/>
        </p:spPr>
      </p:sp>
      <p:sp>
        <p:nvSpPr>
          <p:cNvPr id="31748"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4"/>
          <p:cNvSpPr>
            <a:spLocks noGrp="1" noChangeArrowheads="1"/>
          </p:cNvSpPr>
          <p:nvPr>
            <p:ph type="sldNum" sz="quarter"/>
          </p:nvPr>
        </p:nvSpPr>
        <p:spPr>
          <a:noFill/>
          <a:ln>
            <a:round/>
            <a:headEnd/>
            <a:tailEnd/>
          </a:ln>
        </p:spPr>
        <p:txBody>
          <a:bodyPr/>
          <a:lstStyle/>
          <a:p>
            <a:fld id="{5FA1D003-1F89-40DE-922A-FBB69918DADD}" type="slidenum">
              <a:rPr lang="pt-BR" altLang="pt-BR"/>
              <a:pPr/>
              <a:t>16</a:t>
            </a:fld>
            <a:endParaRPr lang="pt-BR" altLang="pt-BR"/>
          </a:p>
        </p:txBody>
      </p:sp>
      <p:sp>
        <p:nvSpPr>
          <p:cNvPr id="33795" name="Rectangle 1"/>
          <p:cNvSpPr>
            <a:spLocks noGrp="1" noRot="1" noChangeAspect="1" noChangeArrowheads="1" noTextEdit="1"/>
          </p:cNvSpPr>
          <p:nvPr>
            <p:ph type="sldImg"/>
          </p:nvPr>
        </p:nvSpPr>
        <p:spPr>
          <a:xfrm>
            <a:off x="917575" y="754063"/>
            <a:ext cx="4960938" cy="3722687"/>
          </a:xfrm>
          <a:ln/>
        </p:spPr>
      </p:sp>
      <p:sp>
        <p:nvSpPr>
          <p:cNvPr id="3379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4"/>
          <p:cNvSpPr>
            <a:spLocks noGrp="1" noChangeArrowheads="1"/>
          </p:cNvSpPr>
          <p:nvPr>
            <p:ph type="sldNum" sz="quarter"/>
          </p:nvPr>
        </p:nvSpPr>
        <p:spPr>
          <a:noFill/>
          <a:ln>
            <a:round/>
            <a:headEnd/>
            <a:tailEnd/>
          </a:ln>
        </p:spPr>
        <p:txBody>
          <a:bodyPr/>
          <a:lstStyle/>
          <a:p>
            <a:fld id="{57F85443-5FAC-4902-916F-D6D4DDE97F6D}" type="slidenum">
              <a:rPr lang="pt-BR" altLang="pt-BR"/>
              <a:pPr/>
              <a:t>17</a:t>
            </a:fld>
            <a:endParaRPr lang="pt-BR" altLang="pt-BR"/>
          </a:p>
        </p:txBody>
      </p:sp>
      <p:sp>
        <p:nvSpPr>
          <p:cNvPr id="35843" name="Rectangle 1"/>
          <p:cNvSpPr>
            <a:spLocks noGrp="1" noRot="1" noChangeAspect="1" noChangeArrowheads="1" noTextEdit="1"/>
          </p:cNvSpPr>
          <p:nvPr>
            <p:ph type="sldImg"/>
          </p:nvPr>
        </p:nvSpPr>
        <p:spPr>
          <a:xfrm>
            <a:off x="917575" y="754063"/>
            <a:ext cx="4960938" cy="3722687"/>
          </a:xfrm>
          <a:ln/>
        </p:spPr>
      </p:sp>
      <p:sp>
        <p:nvSpPr>
          <p:cNvPr id="3584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4"/>
          <p:cNvSpPr>
            <a:spLocks noGrp="1" noChangeArrowheads="1"/>
          </p:cNvSpPr>
          <p:nvPr>
            <p:ph type="sldNum" sz="quarter"/>
          </p:nvPr>
        </p:nvSpPr>
        <p:spPr>
          <a:noFill/>
          <a:ln>
            <a:round/>
            <a:headEnd/>
            <a:tailEnd/>
          </a:ln>
        </p:spPr>
        <p:txBody>
          <a:bodyPr/>
          <a:lstStyle/>
          <a:p>
            <a:fld id="{D9F5D53D-14D2-4423-BC22-6D72029CA73D}" type="slidenum">
              <a:rPr lang="pt-BR" altLang="pt-BR"/>
              <a:pPr/>
              <a:t>18</a:t>
            </a:fld>
            <a:endParaRPr lang="pt-BR" altLang="pt-BR"/>
          </a:p>
        </p:txBody>
      </p:sp>
      <p:sp>
        <p:nvSpPr>
          <p:cNvPr id="37891" name="Rectangle 1"/>
          <p:cNvSpPr>
            <a:spLocks noGrp="1" noRot="1" noChangeAspect="1" noChangeArrowheads="1" noTextEdit="1"/>
          </p:cNvSpPr>
          <p:nvPr>
            <p:ph type="sldImg"/>
          </p:nvPr>
        </p:nvSpPr>
        <p:spPr>
          <a:xfrm>
            <a:off x="973138" y="777875"/>
            <a:ext cx="4905375" cy="3679825"/>
          </a:xfrm>
          <a:ln/>
        </p:spPr>
      </p:sp>
      <p:sp>
        <p:nvSpPr>
          <p:cNvPr id="37892" name="Rectangle 2"/>
          <p:cNvSpPr>
            <a:spLocks noGrp="1" noChangeArrowheads="1"/>
          </p:cNvSpPr>
          <p:nvPr>
            <p:ph type="body" idx="1"/>
          </p:nvPr>
        </p:nvSpPr>
        <p:spPr>
          <a:xfrm>
            <a:off x="890588" y="4740275"/>
            <a:ext cx="5002212" cy="445611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4"/>
          <p:cNvSpPr>
            <a:spLocks noGrp="1" noChangeArrowheads="1"/>
          </p:cNvSpPr>
          <p:nvPr>
            <p:ph type="sldNum" sz="quarter"/>
          </p:nvPr>
        </p:nvSpPr>
        <p:spPr>
          <a:noFill/>
          <a:ln>
            <a:round/>
            <a:headEnd/>
            <a:tailEnd/>
          </a:ln>
        </p:spPr>
        <p:txBody>
          <a:bodyPr/>
          <a:lstStyle/>
          <a:p>
            <a:fld id="{0E53E94A-761B-4658-B2F9-8D8AD3F18F28}" type="slidenum">
              <a:rPr lang="pt-BR" altLang="pt-BR"/>
              <a:pPr/>
              <a:t>19</a:t>
            </a:fld>
            <a:endParaRPr lang="pt-BR" altLang="pt-BR"/>
          </a:p>
        </p:txBody>
      </p:sp>
      <p:sp>
        <p:nvSpPr>
          <p:cNvPr id="39939" name="Rectangle 1"/>
          <p:cNvSpPr>
            <a:spLocks noGrp="1" noRot="1" noChangeAspect="1" noChangeArrowheads="1" noTextEdit="1"/>
          </p:cNvSpPr>
          <p:nvPr>
            <p:ph type="sldImg"/>
          </p:nvPr>
        </p:nvSpPr>
        <p:spPr>
          <a:xfrm>
            <a:off x="973138" y="777875"/>
            <a:ext cx="4905375" cy="3679825"/>
          </a:xfrm>
          <a:ln/>
        </p:spPr>
      </p:sp>
      <p:sp>
        <p:nvSpPr>
          <p:cNvPr id="39940" name="Rectangle 2"/>
          <p:cNvSpPr>
            <a:spLocks noGrp="1" noChangeArrowheads="1"/>
          </p:cNvSpPr>
          <p:nvPr>
            <p:ph type="body" idx="1"/>
          </p:nvPr>
        </p:nvSpPr>
        <p:spPr>
          <a:xfrm>
            <a:off x="890588" y="4740275"/>
            <a:ext cx="5002212" cy="445611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4"/>
          <p:cNvSpPr>
            <a:spLocks noGrp="1" noChangeArrowheads="1"/>
          </p:cNvSpPr>
          <p:nvPr>
            <p:ph type="sldNum" sz="quarter"/>
          </p:nvPr>
        </p:nvSpPr>
        <p:spPr>
          <a:noFill/>
          <a:ln>
            <a:round/>
            <a:headEnd/>
            <a:tailEnd/>
          </a:ln>
        </p:spPr>
        <p:txBody>
          <a:bodyPr/>
          <a:lstStyle/>
          <a:p>
            <a:fld id="{E88E7F1A-D4C1-43F8-BF45-A3A21421121E}" type="slidenum">
              <a:rPr lang="pt-BR" altLang="pt-BR"/>
              <a:pPr/>
              <a:t>20</a:t>
            </a:fld>
            <a:endParaRPr lang="pt-BR" altLang="pt-BR"/>
          </a:p>
        </p:txBody>
      </p:sp>
      <p:sp>
        <p:nvSpPr>
          <p:cNvPr id="41987" name="Rectangle 1"/>
          <p:cNvSpPr>
            <a:spLocks noGrp="1" noRot="1" noChangeAspect="1" noChangeArrowheads="1" noTextEdit="1"/>
          </p:cNvSpPr>
          <p:nvPr>
            <p:ph type="sldImg"/>
          </p:nvPr>
        </p:nvSpPr>
        <p:spPr>
          <a:xfrm>
            <a:off x="973138" y="777875"/>
            <a:ext cx="4905375" cy="3679825"/>
          </a:xfrm>
          <a:ln/>
        </p:spPr>
      </p:sp>
      <p:sp>
        <p:nvSpPr>
          <p:cNvPr id="41988" name="Rectangle 2"/>
          <p:cNvSpPr>
            <a:spLocks noGrp="1" noChangeArrowheads="1"/>
          </p:cNvSpPr>
          <p:nvPr>
            <p:ph type="body" idx="1"/>
          </p:nvPr>
        </p:nvSpPr>
        <p:spPr>
          <a:xfrm>
            <a:off x="890588" y="4740275"/>
            <a:ext cx="5002212" cy="445611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4"/>
          <p:cNvSpPr>
            <a:spLocks noGrp="1" noChangeArrowheads="1"/>
          </p:cNvSpPr>
          <p:nvPr>
            <p:ph type="sldNum" sz="quarter"/>
          </p:nvPr>
        </p:nvSpPr>
        <p:spPr>
          <a:noFill/>
          <a:ln>
            <a:round/>
            <a:headEnd/>
            <a:tailEnd/>
          </a:ln>
        </p:spPr>
        <p:txBody>
          <a:bodyPr/>
          <a:lstStyle/>
          <a:p>
            <a:fld id="{718521AE-DA95-4D07-9D21-ECA79A9A8F6A}" type="slidenum">
              <a:rPr lang="pt-BR" altLang="pt-BR"/>
              <a:pPr/>
              <a:t>21</a:t>
            </a:fld>
            <a:endParaRPr lang="pt-BR" altLang="pt-BR"/>
          </a:p>
        </p:txBody>
      </p:sp>
      <p:sp>
        <p:nvSpPr>
          <p:cNvPr id="44035" name="Rectangle 1"/>
          <p:cNvSpPr>
            <a:spLocks noGrp="1" noRot="1" noChangeAspect="1" noChangeArrowheads="1" noTextEdit="1"/>
          </p:cNvSpPr>
          <p:nvPr>
            <p:ph type="sldImg"/>
          </p:nvPr>
        </p:nvSpPr>
        <p:spPr>
          <a:xfrm>
            <a:off x="973138" y="777875"/>
            <a:ext cx="4905375" cy="3679825"/>
          </a:xfrm>
          <a:ln/>
        </p:spPr>
      </p:sp>
      <p:sp>
        <p:nvSpPr>
          <p:cNvPr id="44036" name="Rectangle 2"/>
          <p:cNvSpPr>
            <a:spLocks noGrp="1" noChangeArrowheads="1"/>
          </p:cNvSpPr>
          <p:nvPr>
            <p:ph type="body" idx="1"/>
          </p:nvPr>
        </p:nvSpPr>
        <p:spPr>
          <a:xfrm>
            <a:off x="890588" y="4740275"/>
            <a:ext cx="5002212" cy="445611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4"/>
          <p:cNvSpPr>
            <a:spLocks noGrp="1" noChangeArrowheads="1"/>
          </p:cNvSpPr>
          <p:nvPr>
            <p:ph type="sldNum" sz="quarter"/>
          </p:nvPr>
        </p:nvSpPr>
        <p:spPr>
          <a:noFill/>
          <a:ln>
            <a:round/>
            <a:headEnd/>
            <a:tailEnd/>
          </a:ln>
        </p:spPr>
        <p:txBody>
          <a:bodyPr/>
          <a:lstStyle/>
          <a:p>
            <a:fld id="{2DC4FE76-0FCE-4209-8CE6-BF8E58B20EEE}" type="slidenum">
              <a:rPr lang="pt-BR" altLang="pt-BR"/>
              <a:pPr/>
              <a:t>22</a:t>
            </a:fld>
            <a:endParaRPr lang="pt-BR" altLang="pt-BR"/>
          </a:p>
        </p:txBody>
      </p:sp>
      <p:sp>
        <p:nvSpPr>
          <p:cNvPr id="46083" name="Rectangle 1"/>
          <p:cNvSpPr>
            <a:spLocks noGrp="1" noRot="1" noChangeAspect="1" noChangeArrowheads="1" noTextEdit="1"/>
          </p:cNvSpPr>
          <p:nvPr>
            <p:ph type="sldImg"/>
          </p:nvPr>
        </p:nvSpPr>
        <p:spPr>
          <a:xfrm>
            <a:off x="917575" y="754063"/>
            <a:ext cx="4960938" cy="3722687"/>
          </a:xfrm>
          <a:ln/>
        </p:spPr>
      </p:sp>
      <p:sp>
        <p:nvSpPr>
          <p:cNvPr id="4608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4"/>
          <p:cNvSpPr>
            <a:spLocks noGrp="1" noChangeArrowheads="1"/>
          </p:cNvSpPr>
          <p:nvPr>
            <p:ph type="sldNum" sz="quarter"/>
          </p:nvPr>
        </p:nvSpPr>
        <p:spPr>
          <a:noFill/>
          <a:ln>
            <a:round/>
            <a:headEnd/>
            <a:tailEnd/>
          </a:ln>
        </p:spPr>
        <p:txBody>
          <a:bodyPr/>
          <a:lstStyle/>
          <a:p>
            <a:fld id="{3E52BF61-0E72-4F97-8E90-8C5B413876FA}" type="slidenum">
              <a:rPr lang="pt-BR" altLang="pt-BR"/>
              <a:pPr/>
              <a:t>23</a:t>
            </a:fld>
            <a:endParaRPr lang="pt-BR" altLang="pt-BR"/>
          </a:p>
        </p:txBody>
      </p:sp>
      <p:sp>
        <p:nvSpPr>
          <p:cNvPr id="48131" name="Rectangle 1"/>
          <p:cNvSpPr>
            <a:spLocks noGrp="1" noRot="1" noChangeAspect="1" noChangeArrowheads="1" noTextEdit="1"/>
          </p:cNvSpPr>
          <p:nvPr>
            <p:ph type="sldImg"/>
          </p:nvPr>
        </p:nvSpPr>
        <p:spPr>
          <a:xfrm>
            <a:off x="917575" y="754063"/>
            <a:ext cx="4960938" cy="3722687"/>
          </a:xfrm>
          <a:ln/>
        </p:spPr>
      </p:sp>
      <p:sp>
        <p:nvSpPr>
          <p:cNvPr id="48132"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4"/>
          <p:cNvSpPr>
            <a:spLocks noGrp="1" noChangeArrowheads="1"/>
          </p:cNvSpPr>
          <p:nvPr>
            <p:ph type="sldNum" sz="quarter"/>
          </p:nvPr>
        </p:nvSpPr>
        <p:spPr>
          <a:noFill/>
          <a:ln>
            <a:round/>
            <a:headEnd/>
            <a:tailEnd/>
          </a:ln>
        </p:spPr>
        <p:txBody>
          <a:bodyPr/>
          <a:lstStyle/>
          <a:p>
            <a:fld id="{CD3DA758-89E4-4003-BBB2-4BAD74991934}" type="slidenum">
              <a:rPr lang="pt-BR" altLang="pt-BR"/>
              <a:pPr/>
              <a:t>6</a:t>
            </a:fld>
            <a:endParaRPr lang="pt-BR" altLang="pt-BR"/>
          </a:p>
        </p:txBody>
      </p:sp>
      <p:sp>
        <p:nvSpPr>
          <p:cNvPr id="13315" name="Rectangle 1"/>
          <p:cNvSpPr>
            <a:spLocks noGrp="1" noRot="1" noChangeAspect="1" noChangeArrowheads="1" noTextEdit="1"/>
          </p:cNvSpPr>
          <p:nvPr>
            <p:ph type="sldImg"/>
          </p:nvPr>
        </p:nvSpPr>
        <p:spPr>
          <a:xfrm>
            <a:off x="917575" y="754063"/>
            <a:ext cx="4960938" cy="3722687"/>
          </a:xfrm>
          <a:ln/>
        </p:spPr>
      </p:sp>
      <p:sp>
        <p:nvSpPr>
          <p:cNvPr id="1331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4"/>
          <p:cNvSpPr>
            <a:spLocks noGrp="1" noChangeArrowheads="1"/>
          </p:cNvSpPr>
          <p:nvPr>
            <p:ph type="sldNum" sz="quarter"/>
          </p:nvPr>
        </p:nvSpPr>
        <p:spPr>
          <a:noFill/>
          <a:ln>
            <a:round/>
            <a:headEnd/>
            <a:tailEnd/>
          </a:ln>
        </p:spPr>
        <p:txBody>
          <a:bodyPr/>
          <a:lstStyle/>
          <a:p>
            <a:fld id="{A7FF0FF4-C44A-44DF-97FD-C3FA3D7459EB}" type="slidenum">
              <a:rPr lang="pt-BR" altLang="pt-BR"/>
              <a:pPr/>
              <a:t>24</a:t>
            </a:fld>
            <a:endParaRPr lang="pt-BR" altLang="pt-BR"/>
          </a:p>
        </p:txBody>
      </p:sp>
      <p:sp>
        <p:nvSpPr>
          <p:cNvPr id="50179" name="Rectangle 1"/>
          <p:cNvSpPr>
            <a:spLocks noGrp="1" noRot="1" noChangeAspect="1" noChangeArrowheads="1" noTextEdit="1"/>
          </p:cNvSpPr>
          <p:nvPr>
            <p:ph type="sldImg"/>
          </p:nvPr>
        </p:nvSpPr>
        <p:spPr>
          <a:xfrm>
            <a:off x="917575" y="754063"/>
            <a:ext cx="4960938" cy="3722687"/>
          </a:xfrm>
          <a:ln/>
        </p:spPr>
      </p:sp>
      <p:sp>
        <p:nvSpPr>
          <p:cNvPr id="50180"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4"/>
          <p:cNvSpPr>
            <a:spLocks noGrp="1" noChangeArrowheads="1"/>
          </p:cNvSpPr>
          <p:nvPr>
            <p:ph type="sldNum" sz="quarter"/>
          </p:nvPr>
        </p:nvSpPr>
        <p:spPr>
          <a:noFill/>
          <a:ln>
            <a:round/>
            <a:headEnd/>
            <a:tailEnd/>
          </a:ln>
        </p:spPr>
        <p:txBody>
          <a:bodyPr/>
          <a:lstStyle/>
          <a:p>
            <a:fld id="{5F06F9A8-906D-48C2-AFF9-3068F938B8A8}" type="slidenum">
              <a:rPr lang="pt-BR" altLang="pt-BR"/>
              <a:pPr/>
              <a:t>25</a:t>
            </a:fld>
            <a:endParaRPr lang="pt-BR" altLang="pt-BR"/>
          </a:p>
        </p:txBody>
      </p:sp>
      <p:sp>
        <p:nvSpPr>
          <p:cNvPr id="52227" name="Rectangle 1"/>
          <p:cNvSpPr>
            <a:spLocks noGrp="1" noRot="1" noChangeAspect="1" noChangeArrowheads="1" noTextEdit="1"/>
          </p:cNvSpPr>
          <p:nvPr>
            <p:ph type="sldImg"/>
          </p:nvPr>
        </p:nvSpPr>
        <p:spPr>
          <a:xfrm>
            <a:off x="917575" y="754063"/>
            <a:ext cx="4960938" cy="3722687"/>
          </a:xfrm>
          <a:ln/>
        </p:spPr>
      </p:sp>
      <p:sp>
        <p:nvSpPr>
          <p:cNvPr id="52228"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4"/>
          <p:cNvSpPr>
            <a:spLocks noGrp="1" noChangeArrowheads="1"/>
          </p:cNvSpPr>
          <p:nvPr>
            <p:ph type="sldNum" sz="quarter"/>
          </p:nvPr>
        </p:nvSpPr>
        <p:spPr>
          <a:noFill/>
          <a:ln>
            <a:round/>
            <a:headEnd/>
            <a:tailEnd/>
          </a:ln>
        </p:spPr>
        <p:txBody>
          <a:bodyPr/>
          <a:lstStyle/>
          <a:p>
            <a:fld id="{C56665BA-8A5B-4AF4-83A8-D914136F0F8B}" type="slidenum">
              <a:rPr lang="pt-BR" altLang="pt-BR"/>
              <a:pPr/>
              <a:t>26</a:t>
            </a:fld>
            <a:endParaRPr lang="pt-BR" altLang="pt-BR"/>
          </a:p>
        </p:txBody>
      </p:sp>
      <p:sp>
        <p:nvSpPr>
          <p:cNvPr id="54275" name="Rectangle 1"/>
          <p:cNvSpPr>
            <a:spLocks noGrp="1" noRot="1" noChangeAspect="1" noChangeArrowheads="1" noTextEdit="1"/>
          </p:cNvSpPr>
          <p:nvPr>
            <p:ph type="sldImg"/>
          </p:nvPr>
        </p:nvSpPr>
        <p:spPr>
          <a:xfrm>
            <a:off x="917575" y="754063"/>
            <a:ext cx="4960938" cy="3722687"/>
          </a:xfrm>
          <a:ln/>
        </p:spPr>
      </p:sp>
      <p:sp>
        <p:nvSpPr>
          <p:cNvPr id="5427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4"/>
          <p:cNvSpPr>
            <a:spLocks noGrp="1" noChangeArrowheads="1"/>
          </p:cNvSpPr>
          <p:nvPr>
            <p:ph type="sldNum" sz="quarter"/>
          </p:nvPr>
        </p:nvSpPr>
        <p:spPr>
          <a:noFill/>
          <a:ln>
            <a:round/>
            <a:headEnd/>
            <a:tailEnd/>
          </a:ln>
        </p:spPr>
        <p:txBody>
          <a:bodyPr/>
          <a:lstStyle/>
          <a:p>
            <a:fld id="{FD638802-CBD4-4357-B4E7-472D4C6E9C26}" type="slidenum">
              <a:rPr lang="pt-BR" altLang="pt-BR"/>
              <a:pPr/>
              <a:t>27</a:t>
            </a:fld>
            <a:endParaRPr lang="pt-BR" altLang="pt-BR"/>
          </a:p>
        </p:txBody>
      </p:sp>
      <p:sp>
        <p:nvSpPr>
          <p:cNvPr id="56323" name="Rectangle 1"/>
          <p:cNvSpPr>
            <a:spLocks noGrp="1" noRot="1" noChangeAspect="1" noChangeArrowheads="1" noTextEdit="1"/>
          </p:cNvSpPr>
          <p:nvPr>
            <p:ph type="sldImg"/>
          </p:nvPr>
        </p:nvSpPr>
        <p:spPr>
          <a:xfrm>
            <a:off x="974725" y="777875"/>
            <a:ext cx="4900613" cy="3676650"/>
          </a:xfrm>
          <a:ln/>
        </p:spPr>
      </p:sp>
      <p:sp>
        <p:nvSpPr>
          <p:cNvPr id="56324"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4"/>
          <p:cNvSpPr>
            <a:spLocks noGrp="1" noChangeArrowheads="1"/>
          </p:cNvSpPr>
          <p:nvPr>
            <p:ph type="sldNum" sz="quarter"/>
          </p:nvPr>
        </p:nvSpPr>
        <p:spPr>
          <a:noFill/>
          <a:ln>
            <a:round/>
            <a:headEnd/>
            <a:tailEnd/>
          </a:ln>
        </p:spPr>
        <p:txBody>
          <a:bodyPr/>
          <a:lstStyle/>
          <a:p>
            <a:fld id="{BCCF914A-E2C1-4BAE-B396-CA14EE0D749F}" type="slidenum">
              <a:rPr lang="pt-BR" altLang="pt-BR"/>
              <a:pPr/>
              <a:t>28</a:t>
            </a:fld>
            <a:endParaRPr lang="pt-BR" altLang="pt-BR"/>
          </a:p>
        </p:txBody>
      </p:sp>
      <p:sp>
        <p:nvSpPr>
          <p:cNvPr id="58371" name="Rectangle 1"/>
          <p:cNvSpPr>
            <a:spLocks noGrp="1" noRot="1" noChangeAspect="1" noChangeArrowheads="1" noTextEdit="1"/>
          </p:cNvSpPr>
          <p:nvPr>
            <p:ph type="sldImg"/>
          </p:nvPr>
        </p:nvSpPr>
        <p:spPr>
          <a:xfrm>
            <a:off x="974725" y="777875"/>
            <a:ext cx="4900613" cy="3676650"/>
          </a:xfrm>
          <a:ln/>
        </p:spPr>
      </p:sp>
      <p:sp>
        <p:nvSpPr>
          <p:cNvPr id="58372"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4"/>
          <p:cNvSpPr>
            <a:spLocks noGrp="1" noChangeArrowheads="1"/>
          </p:cNvSpPr>
          <p:nvPr>
            <p:ph type="sldNum" sz="quarter"/>
          </p:nvPr>
        </p:nvSpPr>
        <p:spPr>
          <a:noFill/>
          <a:ln>
            <a:round/>
            <a:headEnd/>
            <a:tailEnd/>
          </a:ln>
        </p:spPr>
        <p:txBody>
          <a:bodyPr/>
          <a:lstStyle/>
          <a:p>
            <a:fld id="{6FC3D27E-50E5-409A-A716-C3B294C52075}" type="slidenum">
              <a:rPr lang="pt-BR" altLang="pt-BR"/>
              <a:pPr/>
              <a:t>29</a:t>
            </a:fld>
            <a:endParaRPr lang="pt-BR" altLang="pt-BR"/>
          </a:p>
        </p:txBody>
      </p:sp>
      <p:sp>
        <p:nvSpPr>
          <p:cNvPr id="60419" name="Rectangle 1"/>
          <p:cNvSpPr>
            <a:spLocks noGrp="1" noRot="1" noChangeAspect="1" noChangeArrowheads="1" noTextEdit="1"/>
          </p:cNvSpPr>
          <p:nvPr>
            <p:ph type="sldImg"/>
          </p:nvPr>
        </p:nvSpPr>
        <p:spPr>
          <a:xfrm>
            <a:off x="974725" y="777875"/>
            <a:ext cx="4900613" cy="3676650"/>
          </a:xfrm>
          <a:ln/>
        </p:spPr>
      </p:sp>
      <p:sp>
        <p:nvSpPr>
          <p:cNvPr id="60420"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4"/>
          <p:cNvSpPr>
            <a:spLocks noGrp="1" noChangeArrowheads="1"/>
          </p:cNvSpPr>
          <p:nvPr>
            <p:ph type="sldNum" sz="quarter"/>
          </p:nvPr>
        </p:nvSpPr>
        <p:spPr>
          <a:noFill/>
          <a:ln>
            <a:round/>
            <a:headEnd/>
            <a:tailEnd/>
          </a:ln>
        </p:spPr>
        <p:txBody>
          <a:bodyPr/>
          <a:lstStyle/>
          <a:p>
            <a:fld id="{315A1A2F-CBFA-4530-ABFC-824DF16E0332}" type="slidenum">
              <a:rPr lang="pt-BR" altLang="pt-BR"/>
              <a:pPr/>
              <a:t>30</a:t>
            </a:fld>
            <a:endParaRPr lang="pt-BR" altLang="pt-BR"/>
          </a:p>
        </p:txBody>
      </p:sp>
      <p:sp>
        <p:nvSpPr>
          <p:cNvPr id="62467" name="Rectangle 1"/>
          <p:cNvSpPr>
            <a:spLocks noGrp="1" noRot="1" noChangeAspect="1" noChangeArrowheads="1" noTextEdit="1"/>
          </p:cNvSpPr>
          <p:nvPr>
            <p:ph type="sldImg"/>
          </p:nvPr>
        </p:nvSpPr>
        <p:spPr>
          <a:xfrm>
            <a:off x="917575" y="754063"/>
            <a:ext cx="4960938" cy="3722687"/>
          </a:xfrm>
          <a:ln/>
        </p:spPr>
      </p:sp>
      <p:sp>
        <p:nvSpPr>
          <p:cNvPr id="62468"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4"/>
          <p:cNvSpPr>
            <a:spLocks noGrp="1" noChangeArrowheads="1"/>
          </p:cNvSpPr>
          <p:nvPr>
            <p:ph type="sldNum" sz="quarter"/>
          </p:nvPr>
        </p:nvSpPr>
        <p:spPr>
          <a:noFill/>
          <a:ln>
            <a:round/>
            <a:headEnd/>
            <a:tailEnd/>
          </a:ln>
        </p:spPr>
        <p:txBody>
          <a:bodyPr/>
          <a:lstStyle/>
          <a:p>
            <a:fld id="{DC89C2E4-F595-44C0-92F3-BF76F7E05F64}" type="slidenum">
              <a:rPr lang="pt-BR" altLang="pt-BR"/>
              <a:pPr/>
              <a:t>31</a:t>
            </a:fld>
            <a:endParaRPr lang="pt-BR" altLang="pt-BR"/>
          </a:p>
        </p:txBody>
      </p:sp>
      <p:sp>
        <p:nvSpPr>
          <p:cNvPr id="64515" name="Rectangle 1"/>
          <p:cNvSpPr>
            <a:spLocks noGrp="1" noRot="1" noChangeAspect="1" noChangeArrowheads="1" noTextEdit="1"/>
          </p:cNvSpPr>
          <p:nvPr>
            <p:ph type="sldImg"/>
          </p:nvPr>
        </p:nvSpPr>
        <p:spPr>
          <a:xfrm>
            <a:off x="917575" y="754063"/>
            <a:ext cx="4960938" cy="3722687"/>
          </a:xfrm>
          <a:ln/>
        </p:spPr>
      </p:sp>
      <p:sp>
        <p:nvSpPr>
          <p:cNvPr id="6451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4"/>
          <p:cNvSpPr>
            <a:spLocks noGrp="1" noChangeArrowheads="1"/>
          </p:cNvSpPr>
          <p:nvPr>
            <p:ph type="sldNum" sz="quarter"/>
          </p:nvPr>
        </p:nvSpPr>
        <p:spPr>
          <a:noFill/>
          <a:ln>
            <a:round/>
            <a:headEnd/>
            <a:tailEnd/>
          </a:ln>
        </p:spPr>
        <p:txBody>
          <a:bodyPr/>
          <a:lstStyle/>
          <a:p>
            <a:fld id="{65D9C901-AEA8-4632-AAEC-B3BA24155A99}" type="slidenum">
              <a:rPr lang="pt-BR" altLang="pt-BR"/>
              <a:pPr/>
              <a:t>32</a:t>
            </a:fld>
            <a:endParaRPr lang="pt-BR" altLang="pt-BR"/>
          </a:p>
        </p:txBody>
      </p:sp>
      <p:sp>
        <p:nvSpPr>
          <p:cNvPr id="66563" name="Rectangle 1"/>
          <p:cNvSpPr>
            <a:spLocks noGrp="1" noRot="1" noChangeAspect="1" noChangeArrowheads="1" noTextEdit="1"/>
          </p:cNvSpPr>
          <p:nvPr>
            <p:ph type="sldImg"/>
          </p:nvPr>
        </p:nvSpPr>
        <p:spPr>
          <a:xfrm>
            <a:off x="917575" y="754063"/>
            <a:ext cx="4960938" cy="3722687"/>
          </a:xfrm>
          <a:ln/>
        </p:spPr>
      </p:sp>
      <p:sp>
        <p:nvSpPr>
          <p:cNvPr id="6656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4"/>
          <p:cNvSpPr>
            <a:spLocks noGrp="1" noChangeArrowheads="1"/>
          </p:cNvSpPr>
          <p:nvPr>
            <p:ph type="sldNum" sz="quarter"/>
          </p:nvPr>
        </p:nvSpPr>
        <p:spPr>
          <a:noFill/>
          <a:ln>
            <a:round/>
            <a:headEnd/>
            <a:tailEnd/>
          </a:ln>
        </p:spPr>
        <p:txBody>
          <a:bodyPr/>
          <a:lstStyle/>
          <a:p>
            <a:fld id="{FE5009EC-FAB8-4231-9F36-B606F89F4A3E}" type="slidenum">
              <a:rPr lang="pt-BR" altLang="pt-BR"/>
              <a:pPr/>
              <a:t>33</a:t>
            </a:fld>
            <a:endParaRPr lang="pt-BR" altLang="pt-BR"/>
          </a:p>
        </p:txBody>
      </p:sp>
      <p:sp>
        <p:nvSpPr>
          <p:cNvPr id="68611" name="Rectangle 1"/>
          <p:cNvSpPr>
            <a:spLocks noGrp="1" noRot="1" noChangeAspect="1" noChangeArrowheads="1" noTextEdit="1"/>
          </p:cNvSpPr>
          <p:nvPr>
            <p:ph type="sldImg"/>
          </p:nvPr>
        </p:nvSpPr>
        <p:spPr>
          <a:xfrm>
            <a:off x="917575" y="754063"/>
            <a:ext cx="4960938" cy="3722687"/>
          </a:xfrm>
          <a:ln/>
        </p:spPr>
      </p:sp>
      <p:sp>
        <p:nvSpPr>
          <p:cNvPr id="68612"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4"/>
          <p:cNvSpPr>
            <a:spLocks noGrp="1" noChangeArrowheads="1"/>
          </p:cNvSpPr>
          <p:nvPr>
            <p:ph type="sldNum" sz="quarter"/>
          </p:nvPr>
        </p:nvSpPr>
        <p:spPr>
          <a:noFill/>
          <a:ln>
            <a:round/>
            <a:headEnd/>
            <a:tailEnd/>
          </a:ln>
        </p:spPr>
        <p:txBody>
          <a:bodyPr/>
          <a:lstStyle/>
          <a:p>
            <a:fld id="{6E1CE662-A1A5-4D68-BCB9-2FD3F7C308B5}" type="slidenum">
              <a:rPr lang="pt-BR" altLang="pt-BR"/>
              <a:pPr/>
              <a:t>7</a:t>
            </a:fld>
            <a:endParaRPr lang="pt-BR" altLang="pt-BR"/>
          </a:p>
        </p:txBody>
      </p:sp>
      <p:sp>
        <p:nvSpPr>
          <p:cNvPr id="15363" name="Rectangle 1"/>
          <p:cNvSpPr>
            <a:spLocks noGrp="1" noRot="1" noChangeAspect="1" noChangeArrowheads="1" noTextEdit="1"/>
          </p:cNvSpPr>
          <p:nvPr>
            <p:ph type="sldImg"/>
          </p:nvPr>
        </p:nvSpPr>
        <p:spPr>
          <a:xfrm>
            <a:off x="917575" y="754063"/>
            <a:ext cx="4960938" cy="3722687"/>
          </a:xfrm>
          <a:ln/>
        </p:spPr>
      </p:sp>
      <p:sp>
        <p:nvSpPr>
          <p:cNvPr id="1536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4"/>
          <p:cNvSpPr>
            <a:spLocks noGrp="1" noChangeArrowheads="1"/>
          </p:cNvSpPr>
          <p:nvPr>
            <p:ph type="sldNum" sz="quarter"/>
          </p:nvPr>
        </p:nvSpPr>
        <p:spPr>
          <a:noFill/>
          <a:ln>
            <a:round/>
            <a:headEnd/>
            <a:tailEnd/>
          </a:ln>
        </p:spPr>
        <p:txBody>
          <a:bodyPr/>
          <a:lstStyle/>
          <a:p>
            <a:fld id="{70498918-E413-4069-8A22-3DEDFC571E67}" type="slidenum">
              <a:rPr lang="pt-BR" altLang="pt-BR"/>
              <a:pPr/>
              <a:t>34</a:t>
            </a:fld>
            <a:endParaRPr lang="pt-BR" altLang="pt-BR"/>
          </a:p>
        </p:txBody>
      </p:sp>
      <p:sp>
        <p:nvSpPr>
          <p:cNvPr id="70659" name="Rectangle 1"/>
          <p:cNvSpPr>
            <a:spLocks noGrp="1" noRot="1" noChangeAspect="1" noChangeArrowheads="1" noTextEdit="1"/>
          </p:cNvSpPr>
          <p:nvPr>
            <p:ph type="sldImg"/>
          </p:nvPr>
        </p:nvSpPr>
        <p:spPr>
          <a:xfrm>
            <a:off x="917575" y="754063"/>
            <a:ext cx="4960938" cy="3722687"/>
          </a:xfrm>
          <a:ln/>
        </p:spPr>
      </p:sp>
      <p:sp>
        <p:nvSpPr>
          <p:cNvPr id="70660"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4"/>
          <p:cNvSpPr>
            <a:spLocks noGrp="1" noChangeArrowheads="1"/>
          </p:cNvSpPr>
          <p:nvPr>
            <p:ph type="sldNum" sz="quarter"/>
          </p:nvPr>
        </p:nvSpPr>
        <p:spPr>
          <a:noFill/>
          <a:ln>
            <a:round/>
            <a:headEnd/>
            <a:tailEnd/>
          </a:ln>
        </p:spPr>
        <p:txBody>
          <a:bodyPr/>
          <a:lstStyle/>
          <a:p>
            <a:fld id="{190D60E7-8BCA-4E3F-A12F-1A5CAF82EBB3}" type="slidenum">
              <a:rPr lang="pt-BR" altLang="pt-BR"/>
              <a:pPr/>
              <a:t>35</a:t>
            </a:fld>
            <a:endParaRPr lang="pt-BR" altLang="pt-BR"/>
          </a:p>
        </p:txBody>
      </p:sp>
      <p:sp>
        <p:nvSpPr>
          <p:cNvPr id="72707" name="Rectangle 1"/>
          <p:cNvSpPr>
            <a:spLocks noGrp="1" noRot="1" noChangeAspect="1" noChangeArrowheads="1" noTextEdit="1"/>
          </p:cNvSpPr>
          <p:nvPr>
            <p:ph type="sldImg"/>
          </p:nvPr>
        </p:nvSpPr>
        <p:spPr>
          <a:xfrm>
            <a:off x="917575" y="754063"/>
            <a:ext cx="4960938" cy="3722687"/>
          </a:xfrm>
          <a:ln/>
        </p:spPr>
      </p:sp>
      <p:sp>
        <p:nvSpPr>
          <p:cNvPr id="72708"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4"/>
          <p:cNvSpPr>
            <a:spLocks noGrp="1" noChangeArrowheads="1"/>
          </p:cNvSpPr>
          <p:nvPr>
            <p:ph type="sldNum" sz="quarter"/>
          </p:nvPr>
        </p:nvSpPr>
        <p:spPr>
          <a:noFill/>
          <a:ln>
            <a:round/>
            <a:headEnd/>
            <a:tailEnd/>
          </a:ln>
        </p:spPr>
        <p:txBody>
          <a:bodyPr/>
          <a:lstStyle/>
          <a:p>
            <a:fld id="{48B3960E-6612-4A6E-9811-5317418D5B59}" type="slidenum">
              <a:rPr lang="pt-BR" altLang="pt-BR"/>
              <a:pPr/>
              <a:t>36</a:t>
            </a:fld>
            <a:endParaRPr lang="pt-BR" altLang="pt-BR"/>
          </a:p>
        </p:txBody>
      </p:sp>
      <p:sp>
        <p:nvSpPr>
          <p:cNvPr id="74755" name="Rectangle 1"/>
          <p:cNvSpPr>
            <a:spLocks noGrp="1" noRot="1" noChangeAspect="1" noChangeArrowheads="1" noTextEdit="1"/>
          </p:cNvSpPr>
          <p:nvPr>
            <p:ph type="sldImg"/>
          </p:nvPr>
        </p:nvSpPr>
        <p:spPr>
          <a:xfrm>
            <a:off x="917575" y="754063"/>
            <a:ext cx="4960938" cy="3722687"/>
          </a:xfrm>
          <a:ln/>
        </p:spPr>
      </p:sp>
      <p:sp>
        <p:nvSpPr>
          <p:cNvPr id="7475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4"/>
          <p:cNvSpPr>
            <a:spLocks noGrp="1" noChangeArrowheads="1"/>
          </p:cNvSpPr>
          <p:nvPr>
            <p:ph type="sldNum" sz="quarter"/>
          </p:nvPr>
        </p:nvSpPr>
        <p:spPr>
          <a:noFill/>
          <a:ln>
            <a:round/>
            <a:headEnd/>
            <a:tailEnd/>
          </a:ln>
        </p:spPr>
        <p:txBody>
          <a:bodyPr/>
          <a:lstStyle/>
          <a:p>
            <a:fld id="{3A411413-9B0B-4658-B1AE-773BEE093B6A}" type="slidenum">
              <a:rPr lang="pt-BR" altLang="pt-BR"/>
              <a:pPr/>
              <a:t>37</a:t>
            </a:fld>
            <a:endParaRPr lang="pt-BR" altLang="pt-BR"/>
          </a:p>
        </p:txBody>
      </p:sp>
      <p:sp>
        <p:nvSpPr>
          <p:cNvPr id="76803" name="Rectangle 1"/>
          <p:cNvSpPr>
            <a:spLocks noGrp="1" noRot="1" noChangeAspect="1" noChangeArrowheads="1" noTextEdit="1"/>
          </p:cNvSpPr>
          <p:nvPr>
            <p:ph type="sldImg"/>
          </p:nvPr>
        </p:nvSpPr>
        <p:spPr>
          <a:xfrm>
            <a:off x="917575" y="754063"/>
            <a:ext cx="4960938" cy="3722687"/>
          </a:xfrm>
          <a:ln/>
        </p:spPr>
      </p:sp>
      <p:sp>
        <p:nvSpPr>
          <p:cNvPr id="7680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4"/>
          <p:cNvSpPr>
            <a:spLocks noGrp="1" noChangeArrowheads="1"/>
          </p:cNvSpPr>
          <p:nvPr>
            <p:ph type="sldNum" sz="quarter"/>
          </p:nvPr>
        </p:nvSpPr>
        <p:spPr>
          <a:noFill/>
          <a:ln>
            <a:round/>
            <a:headEnd/>
            <a:tailEnd/>
          </a:ln>
        </p:spPr>
        <p:txBody>
          <a:bodyPr/>
          <a:lstStyle/>
          <a:p>
            <a:fld id="{25B87F37-F0DB-46F5-91C8-B604CBDEF5F4}" type="slidenum">
              <a:rPr lang="pt-BR" altLang="pt-BR"/>
              <a:pPr/>
              <a:t>38</a:t>
            </a:fld>
            <a:endParaRPr lang="pt-BR" altLang="pt-BR"/>
          </a:p>
        </p:txBody>
      </p:sp>
      <p:sp>
        <p:nvSpPr>
          <p:cNvPr id="78851" name="Rectangle 1"/>
          <p:cNvSpPr>
            <a:spLocks noGrp="1" noRot="1" noChangeAspect="1" noChangeArrowheads="1" noTextEdit="1"/>
          </p:cNvSpPr>
          <p:nvPr>
            <p:ph type="sldImg"/>
          </p:nvPr>
        </p:nvSpPr>
        <p:spPr>
          <a:xfrm>
            <a:off x="974725" y="777875"/>
            <a:ext cx="4900613" cy="3676650"/>
          </a:xfrm>
          <a:ln/>
        </p:spPr>
      </p:sp>
      <p:sp>
        <p:nvSpPr>
          <p:cNvPr id="78852"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4"/>
          <p:cNvSpPr>
            <a:spLocks noGrp="1" noChangeArrowheads="1"/>
          </p:cNvSpPr>
          <p:nvPr>
            <p:ph type="sldNum" sz="quarter"/>
          </p:nvPr>
        </p:nvSpPr>
        <p:spPr>
          <a:noFill/>
          <a:ln>
            <a:round/>
            <a:headEnd/>
            <a:tailEnd/>
          </a:ln>
        </p:spPr>
        <p:txBody>
          <a:bodyPr/>
          <a:lstStyle/>
          <a:p>
            <a:fld id="{65855B62-AFC9-4D49-96BE-A8E534A59E67}" type="slidenum">
              <a:rPr lang="pt-BR" altLang="pt-BR"/>
              <a:pPr/>
              <a:t>39</a:t>
            </a:fld>
            <a:endParaRPr lang="pt-BR" altLang="pt-BR"/>
          </a:p>
        </p:txBody>
      </p:sp>
      <p:sp>
        <p:nvSpPr>
          <p:cNvPr id="80899" name="Rectangle 1"/>
          <p:cNvSpPr>
            <a:spLocks noGrp="1" noRot="1" noChangeAspect="1" noChangeArrowheads="1" noTextEdit="1"/>
          </p:cNvSpPr>
          <p:nvPr>
            <p:ph type="sldImg"/>
          </p:nvPr>
        </p:nvSpPr>
        <p:spPr>
          <a:xfrm>
            <a:off x="974725" y="777875"/>
            <a:ext cx="4895850" cy="3671888"/>
          </a:xfrm>
          <a:ln/>
        </p:spPr>
      </p:sp>
      <p:sp>
        <p:nvSpPr>
          <p:cNvPr id="80900"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4"/>
          <p:cNvSpPr>
            <a:spLocks noGrp="1" noChangeArrowheads="1"/>
          </p:cNvSpPr>
          <p:nvPr>
            <p:ph type="sldNum" sz="quarter"/>
          </p:nvPr>
        </p:nvSpPr>
        <p:spPr>
          <a:noFill/>
          <a:ln>
            <a:round/>
            <a:headEnd/>
            <a:tailEnd/>
          </a:ln>
        </p:spPr>
        <p:txBody>
          <a:bodyPr/>
          <a:lstStyle/>
          <a:p>
            <a:fld id="{2B5FDD33-4541-4513-9734-4F28FADB4198}" type="slidenum">
              <a:rPr lang="pt-BR" altLang="pt-BR"/>
              <a:pPr/>
              <a:t>40</a:t>
            </a:fld>
            <a:endParaRPr lang="pt-BR" altLang="pt-BR"/>
          </a:p>
        </p:txBody>
      </p:sp>
      <p:sp>
        <p:nvSpPr>
          <p:cNvPr id="82947" name="Rectangle 1"/>
          <p:cNvSpPr>
            <a:spLocks noGrp="1" noRot="1" noChangeAspect="1" noChangeArrowheads="1" noTextEdit="1"/>
          </p:cNvSpPr>
          <p:nvPr>
            <p:ph type="sldImg"/>
          </p:nvPr>
        </p:nvSpPr>
        <p:spPr>
          <a:xfrm>
            <a:off x="974725" y="777875"/>
            <a:ext cx="4895850" cy="3671888"/>
          </a:xfrm>
          <a:ln/>
        </p:spPr>
      </p:sp>
      <p:sp>
        <p:nvSpPr>
          <p:cNvPr id="82948"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4"/>
          <p:cNvSpPr>
            <a:spLocks noGrp="1" noChangeArrowheads="1"/>
          </p:cNvSpPr>
          <p:nvPr>
            <p:ph type="sldNum" sz="quarter"/>
          </p:nvPr>
        </p:nvSpPr>
        <p:spPr>
          <a:noFill/>
          <a:ln>
            <a:round/>
            <a:headEnd/>
            <a:tailEnd/>
          </a:ln>
        </p:spPr>
        <p:txBody>
          <a:bodyPr/>
          <a:lstStyle/>
          <a:p>
            <a:fld id="{EFD8D9CC-1E4B-4F13-9511-BFBF368031A1}" type="slidenum">
              <a:rPr lang="pt-BR" altLang="pt-BR"/>
              <a:pPr/>
              <a:t>41</a:t>
            </a:fld>
            <a:endParaRPr lang="pt-BR" altLang="pt-BR"/>
          </a:p>
        </p:txBody>
      </p:sp>
      <p:sp>
        <p:nvSpPr>
          <p:cNvPr id="84995" name="Rectangle 1"/>
          <p:cNvSpPr>
            <a:spLocks noGrp="1" noRot="1" noChangeAspect="1" noChangeArrowheads="1" noTextEdit="1"/>
          </p:cNvSpPr>
          <p:nvPr>
            <p:ph type="sldImg"/>
          </p:nvPr>
        </p:nvSpPr>
        <p:spPr>
          <a:xfrm>
            <a:off x="974725" y="777875"/>
            <a:ext cx="4895850" cy="3671888"/>
          </a:xfrm>
          <a:ln/>
        </p:spPr>
      </p:sp>
      <p:sp>
        <p:nvSpPr>
          <p:cNvPr id="84996"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4"/>
          <p:cNvSpPr>
            <a:spLocks noGrp="1" noChangeArrowheads="1"/>
          </p:cNvSpPr>
          <p:nvPr>
            <p:ph type="sldNum" sz="quarter"/>
          </p:nvPr>
        </p:nvSpPr>
        <p:spPr>
          <a:noFill/>
          <a:ln>
            <a:round/>
            <a:headEnd/>
            <a:tailEnd/>
          </a:ln>
        </p:spPr>
        <p:txBody>
          <a:bodyPr/>
          <a:lstStyle/>
          <a:p>
            <a:fld id="{7DB9C047-0FBB-4971-9C76-51F167DE9499}" type="slidenum">
              <a:rPr lang="pt-BR" altLang="pt-BR"/>
              <a:pPr/>
              <a:t>42</a:t>
            </a:fld>
            <a:endParaRPr lang="pt-BR" altLang="pt-BR"/>
          </a:p>
        </p:txBody>
      </p:sp>
      <p:sp>
        <p:nvSpPr>
          <p:cNvPr id="87043" name="Rectangle 1"/>
          <p:cNvSpPr>
            <a:spLocks noGrp="1" noRot="1" noChangeAspect="1" noChangeArrowheads="1" noTextEdit="1"/>
          </p:cNvSpPr>
          <p:nvPr>
            <p:ph type="sldImg"/>
          </p:nvPr>
        </p:nvSpPr>
        <p:spPr>
          <a:xfrm>
            <a:off x="974725" y="777875"/>
            <a:ext cx="4895850" cy="3671888"/>
          </a:xfrm>
          <a:ln/>
        </p:spPr>
      </p:sp>
      <p:sp>
        <p:nvSpPr>
          <p:cNvPr id="87044"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4"/>
          <p:cNvSpPr>
            <a:spLocks noGrp="1" noChangeArrowheads="1"/>
          </p:cNvSpPr>
          <p:nvPr>
            <p:ph type="sldNum" sz="quarter"/>
          </p:nvPr>
        </p:nvSpPr>
        <p:spPr>
          <a:noFill/>
          <a:ln>
            <a:round/>
            <a:headEnd/>
            <a:tailEnd/>
          </a:ln>
        </p:spPr>
        <p:txBody>
          <a:bodyPr/>
          <a:lstStyle/>
          <a:p>
            <a:fld id="{34CE79CF-3B48-4D1F-A8F5-5AE7457290FF}" type="slidenum">
              <a:rPr lang="pt-BR" altLang="pt-BR"/>
              <a:pPr/>
              <a:t>43</a:t>
            </a:fld>
            <a:endParaRPr lang="pt-BR" altLang="pt-BR"/>
          </a:p>
        </p:txBody>
      </p:sp>
      <p:sp>
        <p:nvSpPr>
          <p:cNvPr id="89091" name="Rectangle 1"/>
          <p:cNvSpPr>
            <a:spLocks noGrp="1" noRot="1" noChangeAspect="1" noChangeArrowheads="1" noTextEdit="1"/>
          </p:cNvSpPr>
          <p:nvPr>
            <p:ph type="sldImg"/>
          </p:nvPr>
        </p:nvSpPr>
        <p:spPr>
          <a:xfrm>
            <a:off x="974725" y="777875"/>
            <a:ext cx="4895850" cy="3671888"/>
          </a:xfrm>
          <a:ln/>
        </p:spPr>
      </p:sp>
      <p:sp>
        <p:nvSpPr>
          <p:cNvPr id="89092"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4"/>
          <p:cNvSpPr>
            <a:spLocks noGrp="1" noChangeArrowheads="1"/>
          </p:cNvSpPr>
          <p:nvPr>
            <p:ph type="sldNum" sz="quarter"/>
          </p:nvPr>
        </p:nvSpPr>
        <p:spPr>
          <a:noFill/>
          <a:ln>
            <a:round/>
            <a:headEnd/>
            <a:tailEnd/>
          </a:ln>
        </p:spPr>
        <p:txBody>
          <a:bodyPr/>
          <a:lstStyle/>
          <a:p>
            <a:fld id="{65911541-AAD6-4424-9469-4AA591C3CFF3}" type="slidenum">
              <a:rPr lang="pt-BR" altLang="pt-BR"/>
              <a:pPr/>
              <a:t>8</a:t>
            </a:fld>
            <a:endParaRPr lang="pt-BR" altLang="pt-BR"/>
          </a:p>
        </p:txBody>
      </p:sp>
      <p:sp>
        <p:nvSpPr>
          <p:cNvPr id="17411" name="Rectangle 1"/>
          <p:cNvSpPr>
            <a:spLocks noGrp="1" noRot="1" noChangeAspect="1" noChangeArrowheads="1" noTextEdit="1"/>
          </p:cNvSpPr>
          <p:nvPr>
            <p:ph type="sldImg"/>
          </p:nvPr>
        </p:nvSpPr>
        <p:spPr>
          <a:xfrm>
            <a:off x="917575" y="754063"/>
            <a:ext cx="4960938" cy="3722687"/>
          </a:xfrm>
          <a:ln/>
        </p:spPr>
      </p:sp>
      <p:sp>
        <p:nvSpPr>
          <p:cNvPr id="17412"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4"/>
          <p:cNvSpPr>
            <a:spLocks noGrp="1" noChangeArrowheads="1"/>
          </p:cNvSpPr>
          <p:nvPr>
            <p:ph type="sldNum" sz="quarter"/>
          </p:nvPr>
        </p:nvSpPr>
        <p:spPr>
          <a:noFill/>
          <a:ln>
            <a:round/>
            <a:headEnd/>
            <a:tailEnd/>
          </a:ln>
        </p:spPr>
        <p:txBody>
          <a:bodyPr/>
          <a:lstStyle/>
          <a:p>
            <a:fld id="{0E84D004-5E6B-4C43-A3B3-8335185A3823}" type="slidenum">
              <a:rPr lang="pt-BR" altLang="pt-BR"/>
              <a:pPr/>
              <a:t>44</a:t>
            </a:fld>
            <a:endParaRPr lang="pt-BR" altLang="pt-BR"/>
          </a:p>
        </p:txBody>
      </p:sp>
      <p:sp>
        <p:nvSpPr>
          <p:cNvPr id="91139" name="Rectangle 1"/>
          <p:cNvSpPr>
            <a:spLocks noGrp="1" noRot="1" noChangeAspect="1" noChangeArrowheads="1" noTextEdit="1"/>
          </p:cNvSpPr>
          <p:nvPr>
            <p:ph type="sldImg"/>
          </p:nvPr>
        </p:nvSpPr>
        <p:spPr>
          <a:xfrm>
            <a:off x="974725" y="777875"/>
            <a:ext cx="4895850" cy="3671888"/>
          </a:xfrm>
          <a:ln/>
        </p:spPr>
      </p:sp>
      <p:sp>
        <p:nvSpPr>
          <p:cNvPr id="91140"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4"/>
          <p:cNvSpPr>
            <a:spLocks noGrp="1" noChangeArrowheads="1"/>
          </p:cNvSpPr>
          <p:nvPr>
            <p:ph type="sldNum" sz="quarter"/>
          </p:nvPr>
        </p:nvSpPr>
        <p:spPr>
          <a:noFill/>
          <a:ln>
            <a:round/>
            <a:headEnd/>
            <a:tailEnd/>
          </a:ln>
        </p:spPr>
        <p:txBody>
          <a:bodyPr/>
          <a:lstStyle/>
          <a:p>
            <a:fld id="{15522D3E-D83A-41FF-A8A6-2BAB2C4A299D}" type="slidenum">
              <a:rPr lang="pt-BR" altLang="pt-BR"/>
              <a:pPr/>
              <a:t>45</a:t>
            </a:fld>
            <a:endParaRPr lang="pt-BR" altLang="pt-BR"/>
          </a:p>
        </p:txBody>
      </p:sp>
      <p:sp>
        <p:nvSpPr>
          <p:cNvPr id="93187" name="Rectangle 1"/>
          <p:cNvSpPr>
            <a:spLocks noGrp="1" noRot="1" noChangeAspect="1" noChangeArrowheads="1" noTextEdit="1"/>
          </p:cNvSpPr>
          <p:nvPr>
            <p:ph type="sldImg"/>
          </p:nvPr>
        </p:nvSpPr>
        <p:spPr>
          <a:xfrm>
            <a:off x="974725" y="777875"/>
            <a:ext cx="4900613" cy="3676650"/>
          </a:xfrm>
          <a:ln/>
        </p:spPr>
      </p:sp>
      <p:sp>
        <p:nvSpPr>
          <p:cNvPr id="93188"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4"/>
          <p:cNvSpPr>
            <a:spLocks noGrp="1" noChangeArrowheads="1"/>
          </p:cNvSpPr>
          <p:nvPr>
            <p:ph type="sldNum" sz="quarter"/>
          </p:nvPr>
        </p:nvSpPr>
        <p:spPr>
          <a:noFill/>
          <a:ln>
            <a:round/>
            <a:headEnd/>
            <a:tailEnd/>
          </a:ln>
        </p:spPr>
        <p:txBody>
          <a:bodyPr/>
          <a:lstStyle/>
          <a:p>
            <a:fld id="{6BB4F77F-584F-4DAA-BC38-C32AE508E9AE}" type="slidenum">
              <a:rPr lang="pt-BR" altLang="pt-BR"/>
              <a:pPr/>
              <a:t>53</a:t>
            </a:fld>
            <a:endParaRPr lang="pt-BR" altLang="pt-BR"/>
          </a:p>
        </p:txBody>
      </p:sp>
      <p:sp>
        <p:nvSpPr>
          <p:cNvPr id="102403" name="Rectangle 1"/>
          <p:cNvSpPr>
            <a:spLocks noGrp="1" noRot="1" noChangeAspect="1" noChangeArrowheads="1" noTextEdit="1"/>
          </p:cNvSpPr>
          <p:nvPr>
            <p:ph type="sldImg"/>
          </p:nvPr>
        </p:nvSpPr>
        <p:spPr>
          <a:xfrm>
            <a:off x="974725" y="777875"/>
            <a:ext cx="4900613" cy="3676650"/>
          </a:xfrm>
          <a:ln/>
        </p:spPr>
      </p:sp>
      <p:sp>
        <p:nvSpPr>
          <p:cNvPr id="102404"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4"/>
          <p:cNvSpPr>
            <a:spLocks noGrp="1" noChangeArrowheads="1"/>
          </p:cNvSpPr>
          <p:nvPr>
            <p:ph type="sldNum" sz="quarter"/>
          </p:nvPr>
        </p:nvSpPr>
        <p:spPr>
          <a:noFill/>
          <a:ln>
            <a:round/>
            <a:headEnd/>
            <a:tailEnd/>
          </a:ln>
        </p:spPr>
        <p:txBody>
          <a:bodyPr/>
          <a:lstStyle/>
          <a:p>
            <a:fld id="{C22F3BC8-FB18-419A-B5AA-B7ED7DEA8E42}" type="slidenum">
              <a:rPr lang="pt-BR" altLang="pt-BR"/>
              <a:pPr/>
              <a:t>55</a:t>
            </a:fld>
            <a:endParaRPr lang="pt-BR" altLang="pt-BR"/>
          </a:p>
        </p:txBody>
      </p:sp>
      <p:sp>
        <p:nvSpPr>
          <p:cNvPr id="105475" name="Rectangle 1"/>
          <p:cNvSpPr>
            <a:spLocks noGrp="1" noRot="1" noChangeAspect="1" noChangeArrowheads="1" noTextEdit="1"/>
          </p:cNvSpPr>
          <p:nvPr>
            <p:ph type="sldImg"/>
          </p:nvPr>
        </p:nvSpPr>
        <p:spPr>
          <a:xfrm>
            <a:off x="974725" y="777875"/>
            <a:ext cx="4900613" cy="3676650"/>
          </a:xfrm>
          <a:ln/>
        </p:spPr>
      </p:sp>
      <p:sp>
        <p:nvSpPr>
          <p:cNvPr id="105476"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14"/>
          <p:cNvSpPr>
            <a:spLocks noGrp="1" noChangeArrowheads="1"/>
          </p:cNvSpPr>
          <p:nvPr>
            <p:ph type="sldNum" sz="quarter"/>
          </p:nvPr>
        </p:nvSpPr>
        <p:spPr>
          <a:noFill/>
          <a:ln>
            <a:round/>
            <a:headEnd/>
            <a:tailEnd/>
          </a:ln>
        </p:spPr>
        <p:txBody>
          <a:bodyPr/>
          <a:lstStyle/>
          <a:p>
            <a:fld id="{27362DB0-1717-4A42-8563-2CA2C6E3A6B5}" type="slidenum">
              <a:rPr lang="pt-BR" altLang="pt-BR"/>
              <a:pPr/>
              <a:t>56</a:t>
            </a:fld>
            <a:endParaRPr lang="pt-BR" altLang="pt-BR"/>
          </a:p>
        </p:txBody>
      </p:sp>
      <p:sp>
        <p:nvSpPr>
          <p:cNvPr id="107523" name="Rectangle 1"/>
          <p:cNvSpPr>
            <a:spLocks noGrp="1" noRot="1" noChangeAspect="1" noChangeArrowheads="1" noTextEdit="1"/>
          </p:cNvSpPr>
          <p:nvPr>
            <p:ph type="sldImg"/>
          </p:nvPr>
        </p:nvSpPr>
        <p:spPr>
          <a:xfrm>
            <a:off x="974725" y="777875"/>
            <a:ext cx="4900613" cy="3676650"/>
          </a:xfrm>
          <a:ln/>
        </p:spPr>
      </p:sp>
      <p:sp>
        <p:nvSpPr>
          <p:cNvPr id="107524"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4"/>
          <p:cNvSpPr>
            <a:spLocks noGrp="1" noChangeArrowheads="1"/>
          </p:cNvSpPr>
          <p:nvPr>
            <p:ph type="sldNum" sz="quarter"/>
          </p:nvPr>
        </p:nvSpPr>
        <p:spPr>
          <a:noFill/>
          <a:ln>
            <a:round/>
            <a:headEnd/>
            <a:tailEnd/>
          </a:ln>
        </p:spPr>
        <p:txBody>
          <a:bodyPr/>
          <a:lstStyle/>
          <a:p>
            <a:fld id="{D15C8CEB-0776-4964-B8AE-EE30067D6EBC}" type="slidenum">
              <a:rPr lang="pt-BR" altLang="pt-BR"/>
              <a:pPr/>
              <a:t>57</a:t>
            </a:fld>
            <a:endParaRPr lang="pt-BR" altLang="pt-BR"/>
          </a:p>
        </p:txBody>
      </p:sp>
      <p:sp>
        <p:nvSpPr>
          <p:cNvPr id="109571" name="Rectangle 1"/>
          <p:cNvSpPr>
            <a:spLocks noGrp="1" noRot="1" noChangeAspect="1" noChangeArrowheads="1" noTextEdit="1"/>
          </p:cNvSpPr>
          <p:nvPr>
            <p:ph type="sldImg"/>
          </p:nvPr>
        </p:nvSpPr>
        <p:spPr>
          <a:xfrm>
            <a:off x="974725" y="777875"/>
            <a:ext cx="4900613" cy="3676650"/>
          </a:xfrm>
          <a:ln/>
        </p:spPr>
      </p:sp>
      <p:sp>
        <p:nvSpPr>
          <p:cNvPr id="109572"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4"/>
          <p:cNvSpPr>
            <a:spLocks noGrp="1" noChangeArrowheads="1"/>
          </p:cNvSpPr>
          <p:nvPr>
            <p:ph type="sldNum" sz="quarter"/>
          </p:nvPr>
        </p:nvSpPr>
        <p:spPr>
          <a:noFill/>
          <a:ln>
            <a:round/>
            <a:headEnd/>
            <a:tailEnd/>
          </a:ln>
        </p:spPr>
        <p:txBody>
          <a:bodyPr/>
          <a:lstStyle/>
          <a:p>
            <a:fld id="{4864C863-A0A9-4501-9A2F-EDB9EC587724}" type="slidenum">
              <a:rPr lang="pt-BR" altLang="pt-BR"/>
              <a:pPr/>
              <a:t>58</a:t>
            </a:fld>
            <a:endParaRPr lang="pt-BR" altLang="pt-BR"/>
          </a:p>
        </p:txBody>
      </p:sp>
      <p:sp>
        <p:nvSpPr>
          <p:cNvPr id="111619" name="Rectangle 1"/>
          <p:cNvSpPr>
            <a:spLocks noGrp="1" noRot="1" noChangeAspect="1" noChangeArrowheads="1" noTextEdit="1"/>
          </p:cNvSpPr>
          <p:nvPr>
            <p:ph type="sldImg"/>
          </p:nvPr>
        </p:nvSpPr>
        <p:spPr>
          <a:xfrm>
            <a:off x="974725" y="777875"/>
            <a:ext cx="4900613" cy="3676650"/>
          </a:xfrm>
          <a:ln/>
        </p:spPr>
      </p:sp>
      <p:sp>
        <p:nvSpPr>
          <p:cNvPr id="111620"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4"/>
          <p:cNvSpPr>
            <a:spLocks noGrp="1" noChangeArrowheads="1"/>
          </p:cNvSpPr>
          <p:nvPr>
            <p:ph type="sldNum" sz="quarter"/>
          </p:nvPr>
        </p:nvSpPr>
        <p:spPr>
          <a:noFill/>
          <a:ln>
            <a:round/>
            <a:headEnd/>
            <a:tailEnd/>
          </a:ln>
        </p:spPr>
        <p:txBody>
          <a:bodyPr/>
          <a:lstStyle/>
          <a:p>
            <a:fld id="{506B0533-5331-488C-8376-1DA13B2CFCCF}" type="slidenum">
              <a:rPr lang="pt-BR" altLang="pt-BR"/>
              <a:pPr/>
              <a:t>59</a:t>
            </a:fld>
            <a:endParaRPr lang="pt-BR" altLang="pt-BR"/>
          </a:p>
        </p:txBody>
      </p:sp>
      <p:sp>
        <p:nvSpPr>
          <p:cNvPr id="113667" name="Rectangle 1"/>
          <p:cNvSpPr>
            <a:spLocks noGrp="1" noRot="1" noChangeAspect="1" noChangeArrowheads="1" noTextEdit="1"/>
          </p:cNvSpPr>
          <p:nvPr>
            <p:ph type="sldImg"/>
          </p:nvPr>
        </p:nvSpPr>
        <p:spPr>
          <a:xfrm>
            <a:off x="974725" y="777875"/>
            <a:ext cx="4900613" cy="3676650"/>
          </a:xfrm>
          <a:ln/>
        </p:spPr>
      </p:sp>
      <p:sp>
        <p:nvSpPr>
          <p:cNvPr id="113668"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4"/>
          <p:cNvSpPr>
            <a:spLocks noGrp="1" noChangeArrowheads="1"/>
          </p:cNvSpPr>
          <p:nvPr>
            <p:ph type="sldNum" sz="quarter"/>
          </p:nvPr>
        </p:nvSpPr>
        <p:spPr>
          <a:noFill/>
          <a:ln>
            <a:round/>
            <a:headEnd/>
            <a:tailEnd/>
          </a:ln>
        </p:spPr>
        <p:txBody>
          <a:bodyPr/>
          <a:lstStyle/>
          <a:p>
            <a:fld id="{528D21EA-9CB2-47B0-AEFB-18826A56BBF3}" type="slidenum">
              <a:rPr lang="pt-BR" altLang="pt-BR"/>
              <a:pPr/>
              <a:t>60</a:t>
            </a:fld>
            <a:endParaRPr lang="pt-BR" altLang="pt-BR"/>
          </a:p>
        </p:txBody>
      </p:sp>
      <p:sp>
        <p:nvSpPr>
          <p:cNvPr id="115715" name="Rectangle 1"/>
          <p:cNvSpPr>
            <a:spLocks noGrp="1" noRot="1" noChangeAspect="1" noChangeArrowheads="1" noTextEdit="1"/>
          </p:cNvSpPr>
          <p:nvPr>
            <p:ph type="sldImg"/>
          </p:nvPr>
        </p:nvSpPr>
        <p:spPr>
          <a:xfrm>
            <a:off x="974725" y="777875"/>
            <a:ext cx="4900613" cy="3676650"/>
          </a:xfrm>
          <a:ln/>
        </p:spPr>
      </p:sp>
      <p:sp>
        <p:nvSpPr>
          <p:cNvPr id="115716"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4"/>
          <p:cNvSpPr>
            <a:spLocks noGrp="1" noChangeArrowheads="1"/>
          </p:cNvSpPr>
          <p:nvPr>
            <p:ph type="sldNum" sz="quarter"/>
          </p:nvPr>
        </p:nvSpPr>
        <p:spPr>
          <a:noFill/>
          <a:ln>
            <a:round/>
            <a:headEnd/>
            <a:tailEnd/>
          </a:ln>
        </p:spPr>
        <p:txBody>
          <a:bodyPr/>
          <a:lstStyle/>
          <a:p>
            <a:fld id="{F66FB51E-B9E5-41A1-AC3D-173D53C5DA5D}" type="slidenum">
              <a:rPr lang="pt-BR" altLang="pt-BR"/>
              <a:pPr/>
              <a:t>61</a:t>
            </a:fld>
            <a:endParaRPr lang="pt-BR" altLang="pt-BR"/>
          </a:p>
        </p:txBody>
      </p:sp>
      <p:sp>
        <p:nvSpPr>
          <p:cNvPr id="117763" name="Rectangle 1"/>
          <p:cNvSpPr>
            <a:spLocks noGrp="1" noRot="1" noChangeAspect="1" noChangeArrowheads="1" noTextEdit="1"/>
          </p:cNvSpPr>
          <p:nvPr>
            <p:ph type="sldImg"/>
          </p:nvPr>
        </p:nvSpPr>
        <p:spPr>
          <a:xfrm>
            <a:off x="974725" y="777875"/>
            <a:ext cx="4900613" cy="3676650"/>
          </a:xfrm>
          <a:ln/>
        </p:spPr>
      </p:sp>
      <p:sp>
        <p:nvSpPr>
          <p:cNvPr id="117764"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4"/>
          <p:cNvSpPr>
            <a:spLocks noGrp="1" noChangeArrowheads="1"/>
          </p:cNvSpPr>
          <p:nvPr>
            <p:ph type="sldNum" sz="quarter"/>
          </p:nvPr>
        </p:nvSpPr>
        <p:spPr>
          <a:noFill/>
          <a:ln>
            <a:round/>
            <a:headEnd/>
            <a:tailEnd/>
          </a:ln>
        </p:spPr>
        <p:txBody>
          <a:bodyPr/>
          <a:lstStyle/>
          <a:p>
            <a:fld id="{E2FA432C-733C-4811-8902-BF1854EAC152}" type="slidenum">
              <a:rPr lang="pt-BR" altLang="pt-BR"/>
              <a:pPr/>
              <a:t>9</a:t>
            </a:fld>
            <a:endParaRPr lang="pt-BR" altLang="pt-BR"/>
          </a:p>
        </p:txBody>
      </p:sp>
      <p:sp>
        <p:nvSpPr>
          <p:cNvPr id="19459" name="Rectangle 1"/>
          <p:cNvSpPr>
            <a:spLocks noGrp="1" noRot="1" noChangeAspect="1" noChangeArrowheads="1" noTextEdit="1"/>
          </p:cNvSpPr>
          <p:nvPr>
            <p:ph type="sldImg"/>
          </p:nvPr>
        </p:nvSpPr>
        <p:spPr>
          <a:xfrm>
            <a:off x="917575" y="754063"/>
            <a:ext cx="4960938" cy="3722687"/>
          </a:xfrm>
          <a:ln/>
        </p:spPr>
      </p:sp>
      <p:sp>
        <p:nvSpPr>
          <p:cNvPr id="19460"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4"/>
          <p:cNvSpPr>
            <a:spLocks noGrp="1" noChangeArrowheads="1"/>
          </p:cNvSpPr>
          <p:nvPr>
            <p:ph type="sldNum" sz="quarter"/>
          </p:nvPr>
        </p:nvSpPr>
        <p:spPr>
          <a:noFill/>
          <a:ln>
            <a:round/>
            <a:headEnd/>
            <a:tailEnd/>
          </a:ln>
        </p:spPr>
        <p:txBody>
          <a:bodyPr/>
          <a:lstStyle/>
          <a:p>
            <a:fld id="{978EC428-62B6-45A2-839C-B2A1EB1417B7}" type="slidenum">
              <a:rPr lang="pt-BR" altLang="pt-BR"/>
              <a:pPr/>
              <a:t>62</a:t>
            </a:fld>
            <a:endParaRPr lang="pt-BR" altLang="pt-BR"/>
          </a:p>
        </p:txBody>
      </p:sp>
      <p:sp>
        <p:nvSpPr>
          <p:cNvPr id="119811" name="Rectangle 1"/>
          <p:cNvSpPr>
            <a:spLocks noGrp="1" noRot="1" noChangeAspect="1" noChangeArrowheads="1" noTextEdit="1"/>
          </p:cNvSpPr>
          <p:nvPr>
            <p:ph type="sldImg"/>
          </p:nvPr>
        </p:nvSpPr>
        <p:spPr>
          <a:xfrm>
            <a:off x="974725" y="777875"/>
            <a:ext cx="4900613" cy="3676650"/>
          </a:xfrm>
          <a:ln/>
        </p:spPr>
      </p:sp>
      <p:sp>
        <p:nvSpPr>
          <p:cNvPr id="119812"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4"/>
          <p:cNvSpPr>
            <a:spLocks noGrp="1" noChangeArrowheads="1"/>
          </p:cNvSpPr>
          <p:nvPr>
            <p:ph type="sldNum" sz="quarter"/>
          </p:nvPr>
        </p:nvSpPr>
        <p:spPr>
          <a:noFill/>
          <a:ln>
            <a:round/>
            <a:headEnd/>
            <a:tailEnd/>
          </a:ln>
        </p:spPr>
        <p:txBody>
          <a:bodyPr/>
          <a:lstStyle/>
          <a:p>
            <a:fld id="{649A5E09-2327-4DDF-9617-0A28A19E4930}" type="slidenum">
              <a:rPr lang="pt-BR" altLang="pt-BR"/>
              <a:pPr/>
              <a:t>63</a:t>
            </a:fld>
            <a:endParaRPr lang="pt-BR" altLang="pt-BR"/>
          </a:p>
        </p:txBody>
      </p:sp>
      <p:sp>
        <p:nvSpPr>
          <p:cNvPr id="121859" name="Rectangle 1"/>
          <p:cNvSpPr>
            <a:spLocks noGrp="1" noRot="1" noChangeAspect="1" noChangeArrowheads="1" noTextEdit="1"/>
          </p:cNvSpPr>
          <p:nvPr>
            <p:ph type="sldImg"/>
          </p:nvPr>
        </p:nvSpPr>
        <p:spPr>
          <a:xfrm>
            <a:off x="974725" y="777875"/>
            <a:ext cx="4900613" cy="3676650"/>
          </a:xfrm>
          <a:ln/>
        </p:spPr>
      </p:sp>
      <p:sp>
        <p:nvSpPr>
          <p:cNvPr id="121860"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4"/>
          <p:cNvSpPr>
            <a:spLocks noGrp="1" noChangeArrowheads="1"/>
          </p:cNvSpPr>
          <p:nvPr>
            <p:ph type="sldNum" sz="quarter"/>
          </p:nvPr>
        </p:nvSpPr>
        <p:spPr>
          <a:noFill/>
          <a:ln>
            <a:round/>
            <a:headEnd/>
            <a:tailEnd/>
          </a:ln>
        </p:spPr>
        <p:txBody>
          <a:bodyPr/>
          <a:lstStyle/>
          <a:p>
            <a:fld id="{52DA7FE6-0961-4811-9FED-1D615341336C}" type="slidenum">
              <a:rPr lang="pt-BR" altLang="pt-BR"/>
              <a:pPr/>
              <a:t>64</a:t>
            </a:fld>
            <a:endParaRPr lang="pt-BR" altLang="pt-BR"/>
          </a:p>
        </p:txBody>
      </p:sp>
      <p:sp>
        <p:nvSpPr>
          <p:cNvPr id="123907" name="Rectangle 1"/>
          <p:cNvSpPr>
            <a:spLocks noGrp="1" noRot="1" noChangeAspect="1" noChangeArrowheads="1" noTextEdit="1"/>
          </p:cNvSpPr>
          <p:nvPr>
            <p:ph type="sldImg"/>
          </p:nvPr>
        </p:nvSpPr>
        <p:spPr>
          <a:xfrm>
            <a:off x="974725" y="777875"/>
            <a:ext cx="4900613" cy="3676650"/>
          </a:xfrm>
          <a:ln/>
        </p:spPr>
      </p:sp>
      <p:sp>
        <p:nvSpPr>
          <p:cNvPr id="123908"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4"/>
          <p:cNvSpPr>
            <a:spLocks noGrp="1" noChangeArrowheads="1"/>
          </p:cNvSpPr>
          <p:nvPr>
            <p:ph type="sldNum" sz="quarter"/>
          </p:nvPr>
        </p:nvSpPr>
        <p:spPr>
          <a:noFill/>
          <a:ln>
            <a:round/>
            <a:headEnd/>
            <a:tailEnd/>
          </a:ln>
        </p:spPr>
        <p:txBody>
          <a:bodyPr/>
          <a:lstStyle/>
          <a:p>
            <a:fld id="{DB3391B0-FDF3-4599-8264-6B7015F1E201}" type="slidenum">
              <a:rPr lang="pt-BR" altLang="pt-BR"/>
              <a:pPr/>
              <a:t>65</a:t>
            </a:fld>
            <a:endParaRPr lang="pt-BR" altLang="pt-BR"/>
          </a:p>
        </p:txBody>
      </p:sp>
      <p:sp>
        <p:nvSpPr>
          <p:cNvPr id="125955" name="Rectangle 1"/>
          <p:cNvSpPr>
            <a:spLocks noGrp="1" noRot="1" noChangeAspect="1" noChangeArrowheads="1" noTextEdit="1"/>
          </p:cNvSpPr>
          <p:nvPr>
            <p:ph type="sldImg"/>
          </p:nvPr>
        </p:nvSpPr>
        <p:spPr>
          <a:xfrm>
            <a:off x="974725" y="777875"/>
            <a:ext cx="4900613" cy="3676650"/>
          </a:xfrm>
          <a:ln/>
        </p:spPr>
      </p:sp>
      <p:sp>
        <p:nvSpPr>
          <p:cNvPr id="125956"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4"/>
          <p:cNvSpPr>
            <a:spLocks noGrp="1" noChangeArrowheads="1"/>
          </p:cNvSpPr>
          <p:nvPr>
            <p:ph type="sldNum" sz="quarter"/>
          </p:nvPr>
        </p:nvSpPr>
        <p:spPr>
          <a:noFill/>
          <a:ln>
            <a:round/>
            <a:headEnd/>
            <a:tailEnd/>
          </a:ln>
        </p:spPr>
        <p:txBody>
          <a:bodyPr/>
          <a:lstStyle/>
          <a:p>
            <a:fld id="{8B82E178-69CC-470A-B3C1-42E07A8E0CCB}" type="slidenum">
              <a:rPr lang="pt-BR" altLang="pt-BR"/>
              <a:pPr/>
              <a:t>66</a:t>
            </a:fld>
            <a:endParaRPr lang="pt-BR" altLang="pt-BR"/>
          </a:p>
        </p:txBody>
      </p:sp>
      <p:sp>
        <p:nvSpPr>
          <p:cNvPr id="128003" name="Rectangle 1"/>
          <p:cNvSpPr>
            <a:spLocks noGrp="1" noRot="1" noChangeAspect="1" noChangeArrowheads="1" noTextEdit="1"/>
          </p:cNvSpPr>
          <p:nvPr>
            <p:ph type="sldImg"/>
          </p:nvPr>
        </p:nvSpPr>
        <p:spPr>
          <a:xfrm>
            <a:off x="974725" y="777875"/>
            <a:ext cx="4895850" cy="3671888"/>
          </a:xfrm>
          <a:ln/>
        </p:spPr>
      </p:sp>
      <p:sp>
        <p:nvSpPr>
          <p:cNvPr id="128004"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4"/>
          <p:cNvSpPr>
            <a:spLocks noGrp="1" noChangeArrowheads="1"/>
          </p:cNvSpPr>
          <p:nvPr>
            <p:ph type="sldNum" sz="quarter"/>
          </p:nvPr>
        </p:nvSpPr>
        <p:spPr>
          <a:noFill/>
          <a:ln>
            <a:round/>
            <a:headEnd/>
            <a:tailEnd/>
          </a:ln>
        </p:spPr>
        <p:txBody>
          <a:bodyPr/>
          <a:lstStyle/>
          <a:p>
            <a:fld id="{89E0BC7E-D75F-4C6C-8951-9E4ADF3001A8}" type="slidenum">
              <a:rPr lang="pt-BR" altLang="pt-BR"/>
              <a:pPr/>
              <a:t>67</a:t>
            </a:fld>
            <a:endParaRPr lang="pt-BR" altLang="pt-BR"/>
          </a:p>
        </p:txBody>
      </p:sp>
      <p:sp>
        <p:nvSpPr>
          <p:cNvPr id="130051" name="Rectangle 1"/>
          <p:cNvSpPr>
            <a:spLocks noGrp="1" noRot="1" noChangeAspect="1" noChangeArrowheads="1" noTextEdit="1"/>
          </p:cNvSpPr>
          <p:nvPr>
            <p:ph type="sldImg"/>
          </p:nvPr>
        </p:nvSpPr>
        <p:spPr>
          <a:xfrm>
            <a:off x="974725" y="777875"/>
            <a:ext cx="4900613" cy="3676650"/>
          </a:xfrm>
          <a:ln/>
        </p:spPr>
      </p:sp>
      <p:sp>
        <p:nvSpPr>
          <p:cNvPr id="130052"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14"/>
          <p:cNvSpPr>
            <a:spLocks noGrp="1" noChangeArrowheads="1"/>
          </p:cNvSpPr>
          <p:nvPr>
            <p:ph type="sldNum" sz="quarter"/>
          </p:nvPr>
        </p:nvSpPr>
        <p:spPr>
          <a:noFill/>
          <a:ln>
            <a:round/>
            <a:headEnd/>
            <a:tailEnd/>
          </a:ln>
        </p:spPr>
        <p:txBody>
          <a:bodyPr/>
          <a:lstStyle/>
          <a:p>
            <a:fld id="{49360CE4-B9E4-4A0D-B40B-17F0E4F220E5}" type="slidenum">
              <a:rPr lang="pt-BR" altLang="pt-BR"/>
              <a:pPr/>
              <a:t>68</a:t>
            </a:fld>
            <a:endParaRPr lang="pt-BR" altLang="pt-BR"/>
          </a:p>
        </p:txBody>
      </p:sp>
      <p:sp>
        <p:nvSpPr>
          <p:cNvPr id="132099" name="Rectangle 1"/>
          <p:cNvSpPr>
            <a:spLocks noGrp="1" noRot="1" noChangeAspect="1" noChangeArrowheads="1" noTextEdit="1"/>
          </p:cNvSpPr>
          <p:nvPr>
            <p:ph type="sldImg"/>
          </p:nvPr>
        </p:nvSpPr>
        <p:spPr>
          <a:xfrm>
            <a:off x="974725" y="777875"/>
            <a:ext cx="4900613" cy="3676650"/>
          </a:xfrm>
          <a:ln/>
        </p:spPr>
      </p:sp>
      <p:sp>
        <p:nvSpPr>
          <p:cNvPr id="132100"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14"/>
          <p:cNvSpPr>
            <a:spLocks noGrp="1" noChangeArrowheads="1"/>
          </p:cNvSpPr>
          <p:nvPr>
            <p:ph type="sldNum" sz="quarter"/>
          </p:nvPr>
        </p:nvSpPr>
        <p:spPr>
          <a:noFill/>
          <a:ln>
            <a:round/>
            <a:headEnd/>
            <a:tailEnd/>
          </a:ln>
        </p:spPr>
        <p:txBody>
          <a:bodyPr/>
          <a:lstStyle/>
          <a:p>
            <a:fld id="{8155D270-7E7F-4C24-B448-66626040C6C4}" type="slidenum">
              <a:rPr lang="pt-BR" altLang="pt-BR"/>
              <a:pPr/>
              <a:t>69</a:t>
            </a:fld>
            <a:endParaRPr lang="pt-BR" altLang="pt-BR"/>
          </a:p>
        </p:txBody>
      </p:sp>
      <p:sp>
        <p:nvSpPr>
          <p:cNvPr id="134147" name="Rectangle 1"/>
          <p:cNvSpPr>
            <a:spLocks noGrp="1" noRot="1" noChangeAspect="1" noChangeArrowheads="1" noTextEdit="1"/>
          </p:cNvSpPr>
          <p:nvPr>
            <p:ph type="sldImg"/>
          </p:nvPr>
        </p:nvSpPr>
        <p:spPr>
          <a:xfrm>
            <a:off x="974725" y="777875"/>
            <a:ext cx="4900613" cy="3676650"/>
          </a:xfrm>
          <a:ln/>
        </p:spPr>
      </p:sp>
      <p:sp>
        <p:nvSpPr>
          <p:cNvPr id="134148"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14"/>
          <p:cNvSpPr>
            <a:spLocks noGrp="1" noChangeArrowheads="1"/>
          </p:cNvSpPr>
          <p:nvPr>
            <p:ph type="sldNum" sz="quarter"/>
          </p:nvPr>
        </p:nvSpPr>
        <p:spPr>
          <a:noFill/>
          <a:ln>
            <a:round/>
            <a:headEnd/>
            <a:tailEnd/>
          </a:ln>
        </p:spPr>
        <p:txBody>
          <a:bodyPr/>
          <a:lstStyle/>
          <a:p>
            <a:fld id="{1DBF314F-A746-434F-BB8B-0F29F994E0FF}" type="slidenum">
              <a:rPr lang="pt-BR" altLang="pt-BR"/>
              <a:pPr/>
              <a:t>70</a:t>
            </a:fld>
            <a:endParaRPr lang="pt-BR" altLang="pt-BR"/>
          </a:p>
        </p:txBody>
      </p:sp>
      <p:sp>
        <p:nvSpPr>
          <p:cNvPr id="136195" name="Rectangle 1"/>
          <p:cNvSpPr>
            <a:spLocks noGrp="1" noRot="1" noChangeAspect="1" noChangeArrowheads="1" noTextEdit="1"/>
          </p:cNvSpPr>
          <p:nvPr>
            <p:ph type="sldImg"/>
          </p:nvPr>
        </p:nvSpPr>
        <p:spPr>
          <a:xfrm>
            <a:off x="974725" y="777875"/>
            <a:ext cx="4900613" cy="3676650"/>
          </a:xfrm>
          <a:ln/>
        </p:spPr>
      </p:sp>
      <p:sp>
        <p:nvSpPr>
          <p:cNvPr id="136196"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14"/>
          <p:cNvSpPr>
            <a:spLocks noGrp="1" noChangeArrowheads="1"/>
          </p:cNvSpPr>
          <p:nvPr>
            <p:ph type="sldNum" sz="quarter"/>
          </p:nvPr>
        </p:nvSpPr>
        <p:spPr>
          <a:noFill/>
          <a:ln>
            <a:round/>
            <a:headEnd/>
            <a:tailEnd/>
          </a:ln>
        </p:spPr>
        <p:txBody>
          <a:bodyPr/>
          <a:lstStyle/>
          <a:p>
            <a:fld id="{FA468928-4D26-46DE-9807-DE50944C01E5}" type="slidenum">
              <a:rPr lang="pt-BR" altLang="pt-BR"/>
              <a:pPr/>
              <a:t>71</a:t>
            </a:fld>
            <a:endParaRPr lang="pt-BR" altLang="pt-BR"/>
          </a:p>
        </p:txBody>
      </p:sp>
      <p:sp>
        <p:nvSpPr>
          <p:cNvPr id="138243" name="Rectangle 1"/>
          <p:cNvSpPr>
            <a:spLocks noGrp="1" noRot="1" noChangeAspect="1" noChangeArrowheads="1" noTextEdit="1"/>
          </p:cNvSpPr>
          <p:nvPr>
            <p:ph type="sldImg"/>
          </p:nvPr>
        </p:nvSpPr>
        <p:spPr>
          <a:xfrm>
            <a:off x="974725" y="777875"/>
            <a:ext cx="4900613" cy="3676650"/>
          </a:xfrm>
          <a:ln/>
        </p:spPr>
      </p:sp>
      <p:sp>
        <p:nvSpPr>
          <p:cNvPr id="138244" name="Rectangle 2"/>
          <p:cNvSpPr>
            <a:spLocks noGrp="1" noChangeArrowheads="1"/>
          </p:cNvSpPr>
          <p:nvPr>
            <p:ph type="body" idx="1"/>
          </p:nvPr>
        </p:nvSpPr>
        <p:spPr>
          <a:xfrm>
            <a:off x="890588" y="4740275"/>
            <a:ext cx="4999037" cy="44545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4"/>
          <p:cNvSpPr>
            <a:spLocks noGrp="1" noChangeArrowheads="1"/>
          </p:cNvSpPr>
          <p:nvPr>
            <p:ph type="sldNum" sz="quarter"/>
          </p:nvPr>
        </p:nvSpPr>
        <p:spPr>
          <a:noFill/>
          <a:ln>
            <a:round/>
            <a:headEnd/>
            <a:tailEnd/>
          </a:ln>
        </p:spPr>
        <p:txBody>
          <a:bodyPr/>
          <a:lstStyle/>
          <a:p>
            <a:fld id="{09EB8810-059E-4B3F-88A1-5E2965F90F58}" type="slidenum">
              <a:rPr lang="pt-BR" altLang="pt-BR"/>
              <a:pPr/>
              <a:t>10</a:t>
            </a:fld>
            <a:endParaRPr lang="pt-BR" altLang="pt-BR"/>
          </a:p>
        </p:txBody>
      </p:sp>
      <p:sp>
        <p:nvSpPr>
          <p:cNvPr id="21507" name="Rectangle 1"/>
          <p:cNvSpPr>
            <a:spLocks noGrp="1" noRot="1" noChangeAspect="1" noChangeArrowheads="1" noTextEdit="1"/>
          </p:cNvSpPr>
          <p:nvPr>
            <p:ph type="sldImg"/>
          </p:nvPr>
        </p:nvSpPr>
        <p:spPr>
          <a:xfrm>
            <a:off x="917575" y="754063"/>
            <a:ext cx="4960938" cy="3722687"/>
          </a:xfrm>
          <a:ln/>
        </p:spPr>
      </p:sp>
      <p:sp>
        <p:nvSpPr>
          <p:cNvPr id="21508"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14"/>
          <p:cNvSpPr>
            <a:spLocks noGrp="1" noChangeArrowheads="1"/>
          </p:cNvSpPr>
          <p:nvPr>
            <p:ph type="sldNum" sz="quarter"/>
          </p:nvPr>
        </p:nvSpPr>
        <p:spPr>
          <a:noFill/>
          <a:ln>
            <a:round/>
            <a:headEnd/>
            <a:tailEnd/>
          </a:ln>
        </p:spPr>
        <p:txBody>
          <a:bodyPr/>
          <a:lstStyle/>
          <a:p>
            <a:fld id="{F79923B5-994A-44FB-83E7-050EE69ADD3E}" type="slidenum">
              <a:rPr lang="pt-BR" altLang="pt-BR"/>
              <a:pPr/>
              <a:t>72</a:t>
            </a:fld>
            <a:endParaRPr lang="pt-BR" altLang="pt-BR"/>
          </a:p>
        </p:txBody>
      </p:sp>
      <p:sp>
        <p:nvSpPr>
          <p:cNvPr id="140291" name="Rectangle 1"/>
          <p:cNvSpPr>
            <a:spLocks noGrp="1" noRot="1" noChangeAspect="1" noChangeArrowheads="1" noTextEdit="1"/>
          </p:cNvSpPr>
          <p:nvPr>
            <p:ph type="sldImg"/>
          </p:nvPr>
        </p:nvSpPr>
        <p:spPr>
          <a:xfrm>
            <a:off x="974725" y="777875"/>
            <a:ext cx="4895850" cy="3671888"/>
          </a:xfrm>
          <a:ln/>
        </p:spPr>
      </p:sp>
      <p:sp>
        <p:nvSpPr>
          <p:cNvPr id="140292"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14"/>
          <p:cNvSpPr>
            <a:spLocks noGrp="1" noChangeArrowheads="1"/>
          </p:cNvSpPr>
          <p:nvPr>
            <p:ph type="sldNum" sz="quarter"/>
          </p:nvPr>
        </p:nvSpPr>
        <p:spPr>
          <a:noFill/>
          <a:ln>
            <a:round/>
            <a:headEnd/>
            <a:tailEnd/>
          </a:ln>
        </p:spPr>
        <p:txBody>
          <a:bodyPr/>
          <a:lstStyle/>
          <a:p>
            <a:fld id="{5584278F-9972-4DA0-9F59-43F897C2C7CC}" type="slidenum">
              <a:rPr lang="pt-BR" altLang="pt-BR"/>
              <a:pPr/>
              <a:t>73</a:t>
            </a:fld>
            <a:endParaRPr lang="pt-BR" altLang="pt-BR"/>
          </a:p>
        </p:txBody>
      </p:sp>
      <p:sp>
        <p:nvSpPr>
          <p:cNvPr id="142339" name="Rectangle 1"/>
          <p:cNvSpPr>
            <a:spLocks noGrp="1" noRot="1" noChangeAspect="1" noChangeArrowheads="1" noTextEdit="1"/>
          </p:cNvSpPr>
          <p:nvPr>
            <p:ph type="sldImg"/>
          </p:nvPr>
        </p:nvSpPr>
        <p:spPr>
          <a:xfrm>
            <a:off x="974725" y="777875"/>
            <a:ext cx="4895850" cy="3671888"/>
          </a:xfrm>
          <a:ln/>
        </p:spPr>
      </p:sp>
      <p:sp>
        <p:nvSpPr>
          <p:cNvPr id="142340" name="Rectangle 2"/>
          <p:cNvSpPr>
            <a:spLocks noGrp="1" noChangeArrowheads="1"/>
          </p:cNvSpPr>
          <p:nvPr>
            <p:ph type="body" idx="1"/>
          </p:nvPr>
        </p:nvSpPr>
        <p:spPr>
          <a:xfrm>
            <a:off x="890588" y="4740275"/>
            <a:ext cx="4994275" cy="4449763"/>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4"/>
          <p:cNvSpPr>
            <a:spLocks noGrp="1" noChangeArrowheads="1"/>
          </p:cNvSpPr>
          <p:nvPr>
            <p:ph type="sldNum" sz="quarter"/>
          </p:nvPr>
        </p:nvSpPr>
        <p:spPr>
          <a:noFill/>
          <a:ln>
            <a:round/>
            <a:headEnd/>
            <a:tailEnd/>
          </a:ln>
        </p:spPr>
        <p:txBody>
          <a:bodyPr/>
          <a:lstStyle/>
          <a:p>
            <a:fld id="{6629C753-AABF-412A-B2A1-713E2272EF63}" type="slidenum">
              <a:rPr lang="pt-BR" altLang="pt-BR"/>
              <a:pPr/>
              <a:t>11</a:t>
            </a:fld>
            <a:endParaRPr lang="pt-BR" altLang="pt-BR"/>
          </a:p>
        </p:txBody>
      </p:sp>
      <p:sp>
        <p:nvSpPr>
          <p:cNvPr id="23555" name="Rectangle 1"/>
          <p:cNvSpPr>
            <a:spLocks noGrp="1" noRot="1" noChangeAspect="1" noChangeArrowheads="1" noTextEdit="1"/>
          </p:cNvSpPr>
          <p:nvPr>
            <p:ph type="sldImg"/>
          </p:nvPr>
        </p:nvSpPr>
        <p:spPr>
          <a:xfrm>
            <a:off x="917575" y="754063"/>
            <a:ext cx="4960938" cy="3722687"/>
          </a:xfrm>
          <a:ln/>
        </p:spPr>
      </p:sp>
      <p:sp>
        <p:nvSpPr>
          <p:cNvPr id="23556"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4"/>
          <p:cNvSpPr>
            <a:spLocks noGrp="1" noChangeArrowheads="1"/>
          </p:cNvSpPr>
          <p:nvPr>
            <p:ph type="sldNum" sz="quarter"/>
          </p:nvPr>
        </p:nvSpPr>
        <p:spPr>
          <a:noFill/>
          <a:ln>
            <a:round/>
            <a:headEnd/>
            <a:tailEnd/>
          </a:ln>
        </p:spPr>
        <p:txBody>
          <a:bodyPr/>
          <a:lstStyle/>
          <a:p>
            <a:fld id="{B5A5FA1B-0CF2-4147-B2A9-41446DE4F643}" type="slidenum">
              <a:rPr lang="pt-BR" altLang="pt-BR"/>
              <a:pPr/>
              <a:t>12</a:t>
            </a:fld>
            <a:endParaRPr lang="pt-BR" altLang="pt-BR"/>
          </a:p>
        </p:txBody>
      </p:sp>
      <p:sp>
        <p:nvSpPr>
          <p:cNvPr id="25603" name="Rectangle 1"/>
          <p:cNvSpPr>
            <a:spLocks noGrp="1" noRot="1" noChangeAspect="1" noChangeArrowheads="1" noTextEdit="1"/>
          </p:cNvSpPr>
          <p:nvPr>
            <p:ph type="sldImg"/>
          </p:nvPr>
        </p:nvSpPr>
        <p:spPr>
          <a:xfrm>
            <a:off x="917575" y="754063"/>
            <a:ext cx="4960938" cy="3722687"/>
          </a:xfrm>
          <a:ln/>
        </p:spPr>
      </p:sp>
      <p:sp>
        <p:nvSpPr>
          <p:cNvPr id="25604"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4"/>
          <p:cNvSpPr>
            <a:spLocks noGrp="1" noChangeArrowheads="1"/>
          </p:cNvSpPr>
          <p:nvPr>
            <p:ph type="sldNum" sz="quarter"/>
          </p:nvPr>
        </p:nvSpPr>
        <p:spPr>
          <a:noFill/>
          <a:ln>
            <a:round/>
            <a:headEnd/>
            <a:tailEnd/>
          </a:ln>
        </p:spPr>
        <p:txBody>
          <a:bodyPr/>
          <a:lstStyle/>
          <a:p>
            <a:fld id="{E8347479-E4DA-408F-8BBB-A75D77782453}" type="slidenum">
              <a:rPr lang="pt-BR" altLang="pt-BR"/>
              <a:pPr/>
              <a:t>13</a:t>
            </a:fld>
            <a:endParaRPr lang="pt-BR" altLang="pt-BR"/>
          </a:p>
        </p:txBody>
      </p:sp>
      <p:sp>
        <p:nvSpPr>
          <p:cNvPr id="27651" name="Rectangle 1"/>
          <p:cNvSpPr>
            <a:spLocks noGrp="1" noRot="1" noChangeAspect="1" noChangeArrowheads="1" noTextEdit="1"/>
          </p:cNvSpPr>
          <p:nvPr>
            <p:ph type="sldImg"/>
          </p:nvPr>
        </p:nvSpPr>
        <p:spPr>
          <a:xfrm>
            <a:off x="917575" y="754063"/>
            <a:ext cx="4960938" cy="3722687"/>
          </a:xfrm>
          <a:ln/>
        </p:spPr>
      </p:sp>
      <p:sp>
        <p:nvSpPr>
          <p:cNvPr id="27652" name="Rectangle 2"/>
          <p:cNvSpPr>
            <a:spLocks noGrp="1" noChangeArrowheads="1"/>
          </p:cNvSpPr>
          <p:nvPr>
            <p:ph type="body" idx="1"/>
          </p:nvPr>
        </p:nvSpPr>
        <p:spPr>
          <a:xfrm>
            <a:off x="679450" y="4714875"/>
            <a:ext cx="5438775" cy="4467225"/>
          </a:xfrm>
          <a:noFill/>
        </p:spPr>
        <p:txBody>
          <a:bodyPr wrap="none" lIns="83786" tIns="41893" rIns="83786" bIns="41893" anchor="ctr"/>
          <a:lstStyle/>
          <a:p>
            <a:endParaRPr lang="pt-BR" altLang="pt-BR" smtClean="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9525" y="-9525"/>
            <a:ext cx="10110788" cy="7578725"/>
            <a:chOff x="-8466" y="-8468"/>
            <a:chExt cx="9171316" cy="6874935"/>
          </a:xfrm>
        </p:grpSpPr>
        <p:cxnSp>
          <p:nvCxnSpPr>
            <p:cNvPr id="5" name="Straight Connector 27">
              <a:extLst>
                <a:ext uri="{FF2B5EF4-FFF2-40B4-BE49-F238E27FC236}">
                  <a16:creationId xmlns="" xmlns:a16="http://schemas.microsoft.com/office/drawing/2014/main" id="{450A561D-78AD-4B73-9093-381D8EC272D1}"/>
                </a:ext>
              </a:extLst>
            </p:cNvPr>
            <p:cNvCxnSpPr/>
            <p:nvPr/>
          </p:nvCxnSpPr>
          <p:spPr>
            <a:xfrm flipV="1">
              <a:off x="5130870" y="4174961"/>
              <a:ext cx="4021900" cy="268286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8">
              <a:extLst>
                <a:ext uri="{FF2B5EF4-FFF2-40B4-BE49-F238E27FC236}">
                  <a16:creationId xmlns="" xmlns:a16="http://schemas.microsoft.com/office/drawing/2014/main" id="{89585016-6595-4C87-9CE0-73681D82ECC9}"/>
                </a:ext>
              </a:extLst>
            </p:cNvPr>
            <p:cNvCxnSpPr/>
            <p:nvPr/>
          </p:nvCxnSpPr>
          <p:spPr>
            <a:xfrm>
              <a:off x="7043180" y="172"/>
              <a:ext cx="1218234" cy="685765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29">
              <a:extLst>
                <a:ext uri="{FF2B5EF4-FFF2-40B4-BE49-F238E27FC236}">
                  <a16:creationId xmlns="" xmlns:a16="http://schemas.microsoft.com/office/drawing/2014/main" id="{EE69BF05-7337-430A-982C-1D7F7BA88BDD}"/>
                </a:ext>
              </a:extLst>
            </p:cNvPr>
            <p:cNvSpPr/>
            <p:nvPr/>
          </p:nvSpPr>
          <p:spPr>
            <a:xfrm>
              <a:off x="6891981" y="172"/>
              <a:ext cx="2269429" cy="6866295"/>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30">
              <a:extLst>
                <a:ext uri="{FF2B5EF4-FFF2-40B4-BE49-F238E27FC236}">
                  <a16:creationId xmlns="" xmlns:a16="http://schemas.microsoft.com/office/drawing/2014/main" id="{8691B7C9-2602-44AC-B8B1-8DDD45A1E258}"/>
                </a:ext>
              </a:extLst>
            </p:cNvPr>
            <p:cNvSpPr/>
            <p:nvPr/>
          </p:nvSpPr>
          <p:spPr>
            <a:xfrm>
              <a:off x="7204459" y="-8468"/>
              <a:ext cx="1948310" cy="6866295"/>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31">
              <a:extLst>
                <a:ext uri="{FF2B5EF4-FFF2-40B4-BE49-F238E27FC236}">
                  <a16:creationId xmlns="" xmlns:a16="http://schemas.microsoft.com/office/drawing/2014/main" id="{FA6D3996-AF92-4E1A-8238-BB1F468F7470}"/>
                </a:ext>
              </a:extLst>
            </p:cNvPr>
            <p:cNvSpPr/>
            <p:nvPr/>
          </p:nvSpPr>
          <p:spPr>
            <a:xfrm>
              <a:off x="6638542" y="3920066"/>
              <a:ext cx="2512788" cy="2937760"/>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32">
              <a:extLst>
                <a:ext uri="{FF2B5EF4-FFF2-40B4-BE49-F238E27FC236}">
                  <a16:creationId xmlns="" xmlns:a16="http://schemas.microsoft.com/office/drawing/2014/main" id="{35F5186A-C86F-49F0-B2DD-E11348E3EBAE}"/>
                </a:ext>
              </a:extLst>
            </p:cNvPr>
            <p:cNvSpPr/>
            <p:nvPr/>
          </p:nvSpPr>
          <p:spPr>
            <a:xfrm>
              <a:off x="7010060" y="-8468"/>
              <a:ext cx="2142710" cy="6866295"/>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33">
              <a:extLst>
                <a:ext uri="{FF2B5EF4-FFF2-40B4-BE49-F238E27FC236}">
                  <a16:creationId xmlns="" xmlns:a16="http://schemas.microsoft.com/office/drawing/2014/main" id="{5D616A35-87BF-4CEB-828B-4CDFBAB50C37}"/>
                </a:ext>
              </a:extLst>
            </p:cNvPr>
            <p:cNvSpPr/>
            <p:nvPr/>
          </p:nvSpPr>
          <p:spPr>
            <a:xfrm>
              <a:off x="8295974" y="-8468"/>
              <a:ext cx="856795" cy="6866295"/>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a:extLst>
                <a:ext uri="{FF2B5EF4-FFF2-40B4-BE49-F238E27FC236}">
                  <a16:creationId xmlns="" xmlns:a16="http://schemas.microsoft.com/office/drawing/2014/main" id="{C26C14ED-EB68-40E4-9EEB-80DC806BBF24}"/>
                </a:ext>
              </a:extLst>
            </p:cNvPr>
            <p:cNvSpPr/>
            <p:nvPr/>
          </p:nvSpPr>
          <p:spPr>
            <a:xfrm>
              <a:off x="8094375" y="-8468"/>
              <a:ext cx="1067034" cy="686629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a:extLst>
                <a:ext uri="{FF2B5EF4-FFF2-40B4-BE49-F238E27FC236}">
                  <a16:creationId xmlns="" xmlns:a16="http://schemas.microsoft.com/office/drawing/2014/main" id="{5F71CF26-0F97-4726-B614-748EB60A705B}"/>
                </a:ext>
              </a:extLst>
            </p:cNvPr>
            <p:cNvSpPr/>
            <p:nvPr/>
          </p:nvSpPr>
          <p:spPr>
            <a:xfrm>
              <a:off x="8068455" y="4893559"/>
              <a:ext cx="1094395"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7">
              <a:extLst>
                <a:ext uri="{FF2B5EF4-FFF2-40B4-BE49-F238E27FC236}">
                  <a16:creationId xmlns="" xmlns:a16="http://schemas.microsoft.com/office/drawing/2014/main" id="{C479CACE-5EF3-44B1-9868-DC2F505B54E7}"/>
                </a:ext>
              </a:extLst>
            </p:cNvPr>
            <p:cNvSpPr/>
            <p:nvPr/>
          </p:nvSpPr>
          <p:spPr>
            <a:xfrm>
              <a:off x="-8466" y="-8468"/>
              <a:ext cx="863996" cy="5698391"/>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403" y="2650553"/>
            <a:ext cx="6423553" cy="1814743"/>
          </a:xfrm>
        </p:spPr>
        <p:txBody>
          <a:bodyPr anchor="b">
            <a:noAutofit/>
          </a:bodyPr>
          <a:lstStyle>
            <a:lvl1pPr algn="r">
              <a:defRPr sz="5952">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46403" y="4465295"/>
            <a:ext cx="6423553" cy="1209128"/>
          </a:xfrm>
        </p:spPr>
        <p:txBody>
          <a:bodyPr/>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pt-BR"/>
              <a:t>Clique para editar o estilo do subtítulo Mestre</a:t>
            </a:r>
            <a:endParaRPr lang="en-US" dirty="0"/>
          </a:p>
        </p:txBody>
      </p:sp>
      <p:sp>
        <p:nvSpPr>
          <p:cNvPr id="15" name="Date Placeholder 3">
            <a:extLst>
              <a:ext uri="{FF2B5EF4-FFF2-40B4-BE49-F238E27FC236}">
                <a16:creationId xmlns="" xmlns:a16="http://schemas.microsoft.com/office/drawing/2014/main" id="{2E4DB729-F27D-4EF9-A1F3-AB95ACCA4E45}"/>
              </a:ext>
            </a:extLst>
          </p:cNvPr>
          <p:cNvSpPr>
            <a:spLocks noGrp="1"/>
          </p:cNvSpPr>
          <p:nvPr>
            <p:ph type="dt" sz="half" idx="10"/>
          </p:nvPr>
        </p:nvSpPr>
        <p:spPr/>
        <p:txBody>
          <a:bodyPr/>
          <a:lstStyle>
            <a:lvl1pPr>
              <a:defRPr/>
            </a:lvl1pPr>
          </a:lstStyle>
          <a:p>
            <a:pPr>
              <a:defRPr/>
            </a:pPr>
            <a:endParaRPr lang="pt-BR" altLang="pt-BR"/>
          </a:p>
        </p:txBody>
      </p:sp>
      <p:sp>
        <p:nvSpPr>
          <p:cNvPr id="16" name="Footer Placeholder 4">
            <a:extLst>
              <a:ext uri="{FF2B5EF4-FFF2-40B4-BE49-F238E27FC236}">
                <a16:creationId xmlns="" xmlns:a16="http://schemas.microsoft.com/office/drawing/2014/main" id="{A0BAE143-E69D-4D6C-B1A3-56D7F56394A5}"/>
              </a:ext>
            </a:extLst>
          </p:cNvPr>
          <p:cNvSpPr>
            <a:spLocks noGrp="1"/>
          </p:cNvSpPr>
          <p:nvPr>
            <p:ph type="ftr" sz="quarter" idx="11"/>
          </p:nvPr>
        </p:nvSpPr>
        <p:spPr/>
        <p:txBody>
          <a:bodyPr/>
          <a:lstStyle>
            <a:lvl1pPr>
              <a:defRPr/>
            </a:lvl1pPr>
          </a:lstStyle>
          <a:p>
            <a:pPr>
              <a:defRPr/>
            </a:pPr>
            <a:endParaRPr lang="pt-BR" altLang="pt-BR"/>
          </a:p>
        </p:txBody>
      </p:sp>
      <p:sp>
        <p:nvSpPr>
          <p:cNvPr id="17" name="Slide Number Placeholder 5">
            <a:extLst>
              <a:ext uri="{FF2B5EF4-FFF2-40B4-BE49-F238E27FC236}">
                <a16:creationId xmlns="" xmlns:a16="http://schemas.microsoft.com/office/drawing/2014/main" id="{46C9BCCE-D849-41A0-AE2C-6AD09999ECD8}"/>
              </a:ext>
            </a:extLst>
          </p:cNvPr>
          <p:cNvSpPr>
            <a:spLocks noGrp="1"/>
          </p:cNvSpPr>
          <p:nvPr>
            <p:ph type="sldNum" sz="quarter" idx="12"/>
          </p:nvPr>
        </p:nvSpPr>
        <p:spPr/>
        <p:txBody>
          <a:bodyPr/>
          <a:lstStyle>
            <a:lvl1pPr>
              <a:defRPr/>
            </a:lvl1pPr>
          </a:lstStyle>
          <a:p>
            <a:fld id="{6DD39C76-BE4A-4274-8885-628E317F6AC2}" type="slidenum">
              <a:rPr lang="pt-BR" altLang="pt-BR"/>
              <a:pPr/>
              <a:t>‹nº›</a:t>
            </a:fld>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3751839"/>
          </a:xfrm>
        </p:spPr>
        <p:txBody>
          <a:bodyPr anchor="ctr"/>
          <a:lstStyle>
            <a:lvl1pPr algn="l">
              <a:defRPr sz="4850" b="0" cap="none"/>
            </a:lvl1pPr>
          </a:lstStyle>
          <a:p>
            <a:r>
              <a:rPr lang="pt-BR"/>
              <a:t>Clique para editar o título mestre</a:t>
            </a:r>
            <a:endParaRPr lang="en-US" dirty="0"/>
          </a:p>
        </p:txBody>
      </p:sp>
      <p:sp>
        <p:nvSpPr>
          <p:cNvPr id="3" name="Text Placeholder 2"/>
          <p:cNvSpPr>
            <a:spLocks noGrp="1"/>
          </p:cNvSpPr>
          <p:nvPr>
            <p:ph type="body" idx="1"/>
          </p:nvPr>
        </p:nvSpPr>
        <p:spPr>
          <a:xfrm>
            <a:off x="672042" y="4927788"/>
            <a:ext cx="6997914" cy="1731695"/>
          </a:xfrm>
        </p:spPr>
        <p:txBody>
          <a:bodyPr anchor="ct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48304086-7506-46C5-B8F6-8155AC37F553}" type="slidenum">
              <a:rPr lang="pt-BR" altLang="pt-BR"/>
              <a:pPr/>
              <a:t>‹nº›</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23">
            <a:extLst>
              <a:ext uri="{FF2B5EF4-FFF2-40B4-BE49-F238E27FC236}">
                <a16:creationId xmlns="" xmlns:a16="http://schemas.microsoft.com/office/drawing/2014/main" id="{B4B1AF71-6AB2-4E74-BA1D-E4CED9DDEB44}"/>
              </a:ext>
            </a:extLst>
          </p:cNvPr>
          <p:cNvSpPr txBox="1"/>
          <p:nvPr/>
        </p:nvSpPr>
        <p:spPr>
          <a:xfrm>
            <a:off x="531813" y="871538"/>
            <a:ext cx="504825" cy="644525"/>
          </a:xfrm>
          <a:prstGeom prst="rect">
            <a:avLst/>
          </a:prstGeom>
        </p:spPr>
        <p:txBody>
          <a:bodyPr lIns="100796" tIns="50398" rIns="100796" bIns="50398" anchor="ctr"/>
          <a:lstStyle/>
          <a:p>
            <a:pPr eaLnBrk="1" fontAlgn="auto" hangingPunct="1">
              <a:spcBef>
                <a:spcPts val="0"/>
              </a:spcBef>
              <a:spcAft>
                <a:spcPts val="0"/>
              </a:spcAft>
              <a:defRPr/>
            </a:pPr>
            <a:r>
              <a:rPr lang="en-US" sz="8818" dirty="0">
                <a:ln w="3175" cmpd="sng">
                  <a:noFill/>
                </a:ln>
                <a:solidFill>
                  <a:schemeClr val="accent1">
                    <a:lumMod val="60000"/>
                    <a:lumOff val="40000"/>
                  </a:schemeClr>
                </a:solidFill>
                <a:latin typeface="Arial"/>
              </a:rPr>
              <a:t>“</a:t>
            </a:r>
          </a:p>
        </p:txBody>
      </p:sp>
      <p:sp>
        <p:nvSpPr>
          <p:cNvPr id="6" name="TextBox 24">
            <a:extLst>
              <a:ext uri="{FF2B5EF4-FFF2-40B4-BE49-F238E27FC236}">
                <a16:creationId xmlns="" xmlns:a16="http://schemas.microsoft.com/office/drawing/2014/main" id="{BD3F31A5-B50A-41CB-9F31-D3027A7E8FFC}"/>
              </a:ext>
            </a:extLst>
          </p:cNvPr>
          <p:cNvSpPr txBox="1"/>
          <p:nvPr/>
        </p:nvSpPr>
        <p:spPr>
          <a:xfrm>
            <a:off x="7439025" y="3181350"/>
            <a:ext cx="503238" cy="644525"/>
          </a:xfrm>
          <a:prstGeom prst="rect">
            <a:avLst/>
          </a:prstGeom>
        </p:spPr>
        <p:txBody>
          <a:bodyPr lIns="100796" tIns="50398" rIns="100796" bIns="50398" anchor="ctr"/>
          <a:lstStyle/>
          <a:p>
            <a:pPr eaLnBrk="1" fontAlgn="auto" hangingPunct="1">
              <a:spcBef>
                <a:spcPts val="0"/>
              </a:spcBef>
              <a:spcAft>
                <a:spcPts val="0"/>
              </a:spcAft>
              <a:defRPr/>
            </a:pPr>
            <a:r>
              <a:rPr lang="en-US" sz="8818"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854257" y="671971"/>
            <a:ext cx="6694159" cy="3331857"/>
          </a:xfrm>
        </p:spPr>
        <p:txBody>
          <a:bodyPr anchor="ct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213857" y="4003828"/>
            <a:ext cx="5974958"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Editar estilos de texto Mestre</a:t>
            </a:r>
          </a:p>
        </p:txBody>
      </p:sp>
      <p:sp>
        <p:nvSpPr>
          <p:cNvPr id="3" name="Text Placeholder 2"/>
          <p:cNvSpPr>
            <a:spLocks noGrp="1"/>
          </p:cNvSpPr>
          <p:nvPr>
            <p:ph type="body" idx="1"/>
          </p:nvPr>
        </p:nvSpPr>
        <p:spPr>
          <a:xfrm>
            <a:off x="672040" y="4927788"/>
            <a:ext cx="6997915" cy="1731695"/>
          </a:xfrm>
        </p:spPr>
        <p:txBody>
          <a:bodyPr anchor="ct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 xmlns:a16="http://schemas.microsoft.com/office/drawing/2014/main" id="{23D9B3E8-38FF-4484-BB8C-B451F50730CB}"/>
              </a:ext>
            </a:extLst>
          </p:cNvPr>
          <p:cNvSpPr>
            <a:spLocks noGrp="1"/>
          </p:cNvSpPr>
          <p:nvPr>
            <p:ph type="dt" sz="half" idx="14"/>
          </p:nvPr>
        </p:nvSpPr>
        <p:spPr/>
        <p:txBody>
          <a:bodyPr/>
          <a:lstStyle>
            <a:lvl1pPr>
              <a:defRPr/>
            </a:lvl1pPr>
          </a:lstStyle>
          <a:p>
            <a:pPr>
              <a:defRPr/>
            </a:pPr>
            <a:endParaRPr lang="pt-BR" altLang="pt-BR"/>
          </a:p>
        </p:txBody>
      </p:sp>
      <p:sp>
        <p:nvSpPr>
          <p:cNvPr id="8" name="Footer Placeholder 4">
            <a:extLst>
              <a:ext uri="{FF2B5EF4-FFF2-40B4-BE49-F238E27FC236}">
                <a16:creationId xmlns="" xmlns:a16="http://schemas.microsoft.com/office/drawing/2014/main" id="{3763407B-4146-4576-AC65-5CC439DD58E3}"/>
              </a:ext>
            </a:extLst>
          </p:cNvPr>
          <p:cNvSpPr>
            <a:spLocks noGrp="1"/>
          </p:cNvSpPr>
          <p:nvPr>
            <p:ph type="ftr" sz="quarter" idx="15"/>
          </p:nvPr>
        </p:nvSpPr>
        <p:spPr/>
        <p:txBody>
          <a:bodyPr/>
          <a:lstStyle>
            <a:lvl1pPr>
              <a:defRPr/>
            </a:lvl1pPr>
          </a:lstStyle>
          <a:p>
            <a:pPr>
              <a:defRPr/>
            </a:pPr>
            <a:endParaRPr lang="pt-BR" altLang="pt-BR"/>
          </a:p>
        </p:txBody>
      </p:sp>
      <p:sp>
        <p:nvSpPr>
          <p:cNvPr id="9" name="Slide Number Placeholder 5">
            <a:extLst>
              <a:ext uri="{FF2B5EF4-FFF2-40B4-BE49-F238E27FC236}">
                <a16:creationId xmlns="" xmlns:a16="http://schemas.microsoft.com/office/drawing/2014/main" id="{1295898B-9135-45A9-9713-4632C55098DF}"/>
              </a:ext>
            </a:extLst>
          </p:cNvPr>
          <p:cNvSpPr>
            <a:spLocks noGrp="1"/>
          </p:cNvSpPr>
          <p:nvPr>
            <p:ph type="sldNum" sz="quarter" idx="16"/>
          </p:nvPr>
        </p:nvSpPr>
        <p:spPr/>
        <p:txBody>
          <a:bodyPr/>
          <a:lstStyle>
            <a:lvl1pPr>
              <a:defRPr/>
            </a:lvl1pPr>
          </a:lstStyle>
          <a:p>
            <a:fld id="{8FDA200F-3D0F-419D-B621-AC41D58B5B4F}" type="slidenum">
              <a:rPr lang="pt-BR" altLang="pt-BR"/>
              <a:pPr/>
              <a:t>‹nº›</a:t>
            </a:fld>
            <a:endParaRPr lang="pt-BR" alt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2040" y="2129659"/>
            <a:ext cx="6997915" cy="2861014"/>
          </a:xfrm>
        </p:spPr>
        <p:txBody>
          <a:bodyPr anchor="b"/>
          <a:lstStyle>
            <a:lvl1pPr algn="l">
              <a:defRPr sz="4850" b="0" cap="none"/>
            </a:lvl1pPr>
          </a:lstStyle>
          <a:p>
            <a:r>
              <a:rPr lang="pt-BR"/>
              <a:t>Clique para editar o título mestre</a:t>
            </a:r>
            <a:endParaRPr lang="en-US" dirty="0"/>
          </a:p>
        </p:txBody>
      </p:sp>
      <p:sp>
        <p:nvSpPr>
          <p:cNvPr id="3" name="Text Placeholder 2"/>
          <p:cNvSpPr>
            <a:spLocks noGrp="1"/>
          </p:cNvSpPr>
          <p:nvPr>
            <p:ph type="body" idx="1"/>
          </p:nvPr>
        </p:nvSpPr>
        <p:spPr>
          <a:xfrm>
            <a:off x="672040" y="4990673"/>
            <a:ext cx="6997915" cy="1668810"/>
          </a:xfrm>
        </p:spPr>
        <p:txBody>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898F84EB-56FC-42B2-8458-EF12DF4E68EF}" type="slidenum">
              <a:rPr lang="pt-BR" altLang="pt-BR"/>
              <a:pPr/>
              <a:t>‹nº›</a:t>
            </a:fld>
            <a:endParaRPr lang="pt-BR" alt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5" name="TextBox 23">
            <a:extLst>
              <a:ext uri="{FF2B5EF4-FFF2-40B4-BE49-F238E27FC236}">
                <a16:creationId xmlns="" xmlns:a16="http://schemas.microsoft.com/office/drawing/2014/main" id="{B1829FA1-AC3E-4F4A-BE99-7B8242179660}"/>
              </a:ext>
            </a:extLst>
          </p:cNvPr>
          <p:cNvSpPr txBox="1"/>
          <p:nvPr/>
        </p:nvSpPr>
        <p:spPr>
          <a:xfrm>
            <a:off x="531813" y="871538"/>
            <a:ext cx="504825" cy="644525"/>
          </a:xfrm>
          <a:prstGeom prst="rect">
            <a:avLst/>
          </a:prstGeom>
        </p:spPr>
        <p:txBody>
          <a:bodyPr lIns="100796" tIns="50398" rIns="100796" bIns="50398" anchor="ctr"/>
          <a:lstStyle/>
          <a:p>
            <a:pPr eaLnBrk="1" fontAlgn="auto" hangingPunct="1">
              <a:spcBef>
                <a:spcPts val="0"/>
              </a:spcBef>
              <a:spcAft>
                <a:spcPts val="0"/>
              </a:spcAft>
              <a:defRPr/>
            </a:pPr>
            <a:r>
              <a:rPr lang="en-US" sz="8818" dirty="0">
                <a:ln w="3175" cmpd="sng">
                  <a:noFill/>
                </a:ln>
                <a:solidFill>
                  <a:schemeClr val="accent1">
                    <a:lumMod val="60000"/>
                    <a:lumOff val="40000"/>
                  </a:schemeClr>
                </a:solidFill>
                <a:latin typeface="Arial"/>
              </a:rPr>
              <a:t>“</a:t>
            </a:r>
          </a:p>
        </p:txBody>
      </p:sp>
      <p:sp>
        <p:nvSpPr>
          <p:cNvPr id="6" name="TextBox 24">
            <a:extLst>
              <a:ext uri="{FF2B5EF4-FFF2-40B4-BE49-F238E27FC236}">
                <a16:creationId xmlns="" xmlns:a16="http://schemas.microsoft.com/office/drawing/2014/main" id="{F96A1E4D-CA71-439A-9036-404400871200}"/>
              </a:ext>
            </a:extLst>
          </p:cNvPr>
          <p:cNvSpPr txBox="1"/>
          <p:nvPr/>
        </p:nvSpPr>
        <p:spPr>
          <a:xfrm>
            <a:off x="7439025" y="3181350"/>
            <a:ext cx="503238" cy="644525"/>
          </a:xfrm>
          <a:prstGeom prst="rect">
            <a:avLst/>
          </a:prstGeom>
        </p:spPr>
        <p:txBody>
          <a:bodyPr lIns="100796" tIns="50398" rIns="100796" bIns="50398" anchor="ctr"/>
          <a:lstStyle/>
          <a:p>
            <a:pPr eaLnBrk="1" fontAlgn="auto" hangingPunct="1">
              <a:spcBef>
                <a:spcPts val="0"/>
              </a:spcBef>
              <a:spcAft>
                <a:spcPts val="0"/>
              </a:spcAft>
              <a:defRPr/>
            </a:pPr>
            <a:r>
              <a:rPr lang="en-US" sz="8818" dirty="0">
                <a:ln w="3175" cmpd="sng">
                  <a:noFill/>
                </a:ln>
                <a:solidFill>
                  <a:schemeClr val="accent1">
                    <a:lumMod val="60000"/>
                    <a:lumOff val="40000"/>
                  </a:schemeClr>
                </a:solidFill>
                <a:latin typeface="Arial"/>
              </a:rPr>
              <a:t>”</a:t>
            </a:r>
          </a:p>
        </p:txBody>
      </p:sp>
      <p:sp>
        <p:nvSpPr>
          <p:cNvPr id="2" name="Title 1"/>
          <p:cNvSpPr>
            <a:spLocks noGrp="1"/>
          </p:cNvSpPr>
          <p:nvPr>
            <p:ph type="title"/>
          </p:nvPr>
        </p:nvSpPr>
        <p:spPr>
          <a:xfrm>
            <a:off x="854257" y="671971"/>
            <a:ext cx="6694159" cy="3331857"/>
          </a:xfrm>
        </p:spPr>
        <p:txBody>
          <a:bodyPr anchor="ct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Editar estilos de texto Mestre</a:t>
            </a:r>
          </a:p>
        </p:txBody>
      </p:sp>
      <p:sp>
        <p:nvSpPr>
          <p:cNvPr id="3" name="Text Placeholder 2"/>
          <p:cNvSpPr>
            <a:spLocks noGrp="1"/>
          </p:cNvSpPr>
          <p:nvPr>
            <p:ph type="body" idx="1"/>
          </p:nvPr>
        </p:nvSpPr>
        <p:spPr>
          <a:xfrm>
            <a:off x="672040" y="4990673"/>
            <a:ext cx="6997915" cy="1668810"/>
          </a:xfrm>
        </p:spPr>
        <p:txBody>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7" name="Date Placeholder 3">
            <a:extLst>
              <a:ext uri="{FF2B5EF4-FFF2-40B4-BE49-F238E27FC236}">
                <a16:creationId xmlns="" xmlns:a16="http://schemas.microsoft.com/office/drawing/2014/main" id="{E5A6EFF4-F725-4C66-8C3B-2AD4E27D7933}"/>
              </a:ext>
            </a:extLst>
          </p:cNvPr>
          <p:cNvSpPr>
            <a:spLocks noGrp="1"/>
          </p:cNvSpPr>
          <p:nvPr>
            <p:ph type="dt" sz="half" idx="14"/>
          </p:nvPr>
        </p:nvSpPr>
        <p:spPr/>
        <p:txBody>
          <a:bodyPr/>
          <a:lstStyle>
            <a:lvl1pPr>
              <a:defRPr/>
            </a:lvl1pPr>
          </a:lstStyle>
          <a:p>
            <a:pPr>
              <a:defRPr/>
            </a:pPr>
            <a:endParaRPr lang="pt-BR" altLang="pt-BR"/>
          </a:p>
        </p:txBody>
      </p:sp>
      <p:sp>
        <p:nvSpPr>
          <p:cNvPr id="8" name="Footer Placeholder 4">
            <a:extLst>
              <a:ext uri="{FF2B5EF4-FFF2-40B4-BE49-F238E27FC236}">
                <a16:creationId xmlns="" xmlns:a16="http://schemas.microsoft.com/office/drawing/2014/main" id="{9E2E03A4-6F9C-4EF5-AAC4-DE15D196B840}"/>
              </a:ext>
            </a:extLst>
          </p:cNvPr>
          <p:cNvSpPr>
            <a:spLocks noGrp="1"/>
          </p:cNvSpPr>
          <p:nvPr>
            <p:ph type="ftr" sz="quarter" idx="15"/>
          </p:nvPr>
        </p:nvSpPr>
        <p:spPr/>
        <p:txBody>
          <a:bodyPr/>
          <a:lstStyle>
            <a:lvl1pPr>
              <a:defRPr/>
            </a:lvl1pPr>
          </a:lstStyle>
          <a:p>
            <a:pPr>
              <a:defRPr/>
            </a:pPr>
            <a:endParaRPr lang="pt-BR" altLang="pt-BR"/>
          </a:p>
        </p:txBody>
      </p:sp>
      <p:sp>
        <p:nvSpPr>
          <p:cNvPr id="9" name="Slide Number Placeholder 5">
            <a:extLst>
              <a:ext uri="{FF2B5EF4-FFF2-40B4-BE49-F238E27FC236}">
                <a16:creationId xmlns="" xmlns:a16="http://schemas.microsoft.com/office/drawing/2014/main" id="{A5DB113C-8A11-4237-B7C3-F51E0FCEDB71}"/>
              </a:ext>
            </a:extLst>
          </p:cNvPr>
          <p:cNvSpPr>
            <a:spLocks noGrp="1"/>
          </p:cNvSpPr>
          <p:nvPr>
            <p:ph type="sldNum" sz="quarter" idx="16"/>
          </p:nvPr>
        </p:nvSpPr>
        <p:spPr/>
        <p:txBody>
          <a:bodyPr/>
          <a:lstStyle>
            <a:lvl1pPr>
              <a:defRPr/>
            </a:lvl1pPr>
          </a:lstStyle>
          <a:p>
            <a:fld id="{85C4F84D-F343-4277-B6B2-C907BE7C08BC}" type="slidenum">
              <a:rPr lang="pt-BR" altLang="pt-BR"/>
              <a:pPr/>
              <a:t>‹nº›</a:t>
            </a:fld>
            <a:endParaRPr lang="pt-BR" alt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78930" y="671971"/>
            <a:ext cx="6991025" cy="3331857"/>
          </a:xfrm>
        </p:spPr>
        <p:txBody>
          <a:bodyPr anchor="ct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Editar estilos de texto Mestre</a:t>
            </a:r>
          </a:p>
        </p:txBody>
      </p:sp>
      <p:sp>
        <p:nvSpPr>
          <p:cNvPr id="3" name="Text Placeholder 2"/>
          <p:cNvSpPr>
            <a:spLocks noGrp="1"/>
          </p:cNvSpPr>
          <p:nvPr>
            <p:ph type="body" idx="1"/>
          </p:nvPr>
        </p:nvSpPr>
        <p:spPr>
          <a:xfrm>
            <a:off x="672040" y="4990673"/>
            <a:ext cx="6997915" cy="1668810"/>
          </a:xfrm>
        </p:spPr>
        <p:txBody>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5" name="Date Placeholder 3">
            <a:extLst>
              <a:ext uri="{FF2B5EF4-FFF2-40B4-BE49-F238E27FC236}">
                <a16:creationId xmlns="" xmlns:a16="http://schemas.microsoft.com/office/drawing/2014/main" id="{C29B7817-333E-4EB2-AAEE-E1DA92F11C71}"/>
              </a:ext>
            </a:extLst>
          </p:cNvPr>
          <p:cNvSpPr>
            <a:spLocks noGrp="1"/>
          </p:cNvSpPr>
          <p:nvPr>
            <p:ph type="dt" sz="half" idx="14"/>
          </p:nvPr>
        </p:nvSpPr>
        <p:spPr/>
        <p:txBody>
          <a:bodyPr/>
          <a:lstStyle>
            <a:lvl1pPr>
              <a:defRPr/>
            </a:lvl1pPr>
          </a:lstStyle>
          <a:p>
            <a:pPr>
              <a:defRPr/>
            </a:pPr>
            <a:endParaRPr lang="pt-BR" altLang="pt-BR"/>
          </a:p>
        </p:txBody>
      </p:sp>
      <p:sp>
        <p:nvSpPr>
          <p:cNvPr id="6" name="Footer Placeholder 4">
            <a:extLst>
              <a:ext uri="{FF2B5EF4-FFF2-40B4-BE49-F238E27FC236}">
                <a16:creationId xmlns="" xmlns:a16="http://schemas.microsoft.com/office/drawing/2014/main" id="{E09EFD0F-1E70-42D9-9444-1524F9FDBD23}"/>
              </a:ext>
            </a:extLst>
          </p:cNvPr>
          <p:cNvSpPr>
            <a:spLocks noGrp="1"/>
          </p:cNvSpPr>
          <p:nvPr>
            <p:ph type="ftr" sz="quarter" idx="15"/>
          </p:nvPr>
        </p:nvSpPr>
        <p:spPr/>
        <p:txBody>
          <a:bodyPr/>
          <a:lstStyle>
            <a:lvl1pPr>
              <a:defRPr/>
            </a:lvl1pPr>
          </a:lstStyle>
          <a:p>
            <a:pPr>
              <a:defRPr/>
            </a:pPr>
            <a:endParaRPr lang="pt-BR" altLang="pt-BR"/>
          </a:p>
        </p:txBody>
      </p:sp>
      <p:sp>
        <p:nvSpPr>
          <p:cNvPr id="7" name="Slide Number Placeholder 5">
            <a:extLst>
              <a:ext uri="{FF2B5EF4-FFF2-40B4-BE49-F238E27FC236}">
                <a16:creationId xmlns="" xmlns:a16="http://schemas.microsoft.com/office/drawing/2014/main" id="{07195790-EC6E-4A38-8A44-CBCF2B282CE9}"/>
              </a:ext>
            </a:extLst>
          </p:cNvPr>
          <p:cNvSpPr>
            <a:spLocks noGrp="1"/>
          </p:cNvSpPr>
          <p:nvPr>
            <p:ph type="sldNum" sz="quarter" idx="16"/>
          </p:nvPr>
        </p:nvSpPr>
        <p:spPr/>
        <p:txBody>
          <a:bodyPr/>
          <a:lstStyle>
            <a:lvl1pPr>
              <a:defRPr/>
            </a:lvl1pPr>
          </a:lstStyle>
          <a:p>
            <a:fld id="{D7EED5A9-158C-4075-AE04-C323C47A9E3E}" type="slidenum">
              <a:rPr lang="pt-BR" altLang="pt-BR"/>
              <a:pPr/>
              <a:t>‹nº›</a:t>
            </a:fld>
            <a:endParaRPr lang="pt-BR" alt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D52090E5-CDFF-44A4-B090-397E1871D862}" type="slidenum">
              <a:rPr lang="pt-BR" altLang="pt-BR"/>
              <a:pPr/>
              <a:t>‹nº›</a:t>
            </a:fld>
            <a:endParaRPr lang="pt-BR" alt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572" y="671972"/>
            <a:ext cx="1079072" cy="5788752"/>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2041" y="671972"/>
            <a:ext cx="5727155" cy="578875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F5C376B3-1AE0-45AB-B5E5-5F0E7FD20FA1}" type="slidenum">
              <a:rPr lang="pt-BR" altLang="pt-BR"/>
              <a:pPr/>
              <a:t>‹nº›</a:t>
            </a:fld>
            <a:endParaRPr lang="pt-BR"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68"/>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08AE13A5-1531-4F4E-80E9-24CBB24BD012}" type="slidenum">
              <a:rPr lang="pt-BR" altLang="pt-BR"/>
              <a:pPr/>
              <a:t>‹nº›</a:t>
            </a:fld>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2040" y="2977208"/>
            <a:ext cx="6997915" cy="2013467"/>
          </a:xfrm>
        </p:spPr>
        <p:txBody>
          <a:bodyPr anchor="b"/>
          <a:lstStyle>
            <a:lvl1pPr algn="l">
              <a:defRPr sz="4409" b="0" cap="none"/>
            </a:lvl1pPr>
          </a:lstStyle>
          <a:p>
            <a:r>
              <a:rPr lang="pt-BR"/>
              <a:t>Clique para editar o título mestre</a:t>
            </a:r>
            <a:endParaRPr lang="en-US" dirty="0"/>
          </a:p>
        </p:txBody>
      </p:sp>
      <p:sp>
        <p:nvSpPr>
          <p:cNvPr id="3" name="Text Placeholder 2"/>
          <p:cNvSpPr>
            <a:spLocks noGrp="1"/>
          </p:cNvSpPr>
          <p:nvPr>
            <p:ph type="body" idx="1"/>
          </p:nvPr>
        </p:nvSpPr>
        <p:spPr>
          <a:xfrm>
            <a:off x="672040" y="4990673"/>
            <a:ext cx="6997915" cy="948432"/>
          </a:xfrm>
        </p:spPr>
        <p:txBody>
          <a:bodyPr/>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Editar estilos de texto Mestre</a:t>
            </a:r>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54A79A26-6521-42C2-A62E-25EF8AD01587}" type="slidenum">
              <a:rPr lang="pt-BR" altLang="pt-BR"/>
              <a:pPr/>
              <a:t>‹nº›</a:t>
            </a:fld>
            <a:endParaRPr lang="pt-BR"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145593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72042" y="2381649"/>
            <a:ext cx="3404426" cy="4277832"/>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265529" y="2381651"/>
            <a:ext cx="3404427" cy="4277834"/>
          </a:xfrm>
        </p:spPr>
        <p:txBody>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6"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7"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8BD7FB58-B7B2-4047-84B9-8E834215575D}" type="slidenum">
              <a:rPr lang="pt-BR" altLang="pt-BR"/>
              <a:pPr/>
              <a:t>‹nº›</a:t>
            </a:fld>
            <a:endParaRPr lang="pt-BR"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3" cy="1455937"/>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2041"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672041" y="3017307"/>
            <a:ext cx="3407251" cy="364217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62702"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4262702" y="3017307"/>
            <a:ext cx="3407251" cy="364217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8"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9"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9CEA5081-321A-40B3-A186-193BF73242F8}" type="slidenum">
              <a:rPr lang="pt-BR" altLang="pt-BR"/>
              <a:pPr/>
              <a:t>‹nº›</a:t>
            </a:fld>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4" cy="1455937"/>
          </a:xfrm>
        </p:spPr>
        <p:txBody>
          <a:bodyPr/>
          <a:lstStyle/>
          <a:p>
            <a:r>
              <a:rPr lang="pt-BR"/>
              <a:t>Clique para editar o título mestre</a:t>
            </a:r>
            <a:endParaRPr lang="en-US" dirty="0"/>
          </a:p>
        </p:txBody>
      </p:sp>
      <p:sp>
        <p:nvSpPr>
          <p:cNvPr id="3"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4"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5"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06080AA6-56DF-4C41-A253-921C2A0725C1}" type="slidenum">
              <a:rPr lang="pt-BR" altLang="pt-BR"/>
              <a:pPr/>
              <a:t>‹nº›</a:t>
            </a:fld>
            <a:endParaRPr lang="pt-BR"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3"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4"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61BE7391-3CA3-4F59-9CD5-4F5FEA61462A}" type="slidenum">
              <a:rPr lang="pt-BR" altLang="pt-BR"/>
              <a:pPr/>
              <a:t>‹nº›</a:t>
            </a:fld>
            <a:endParaRPr lang="pt-BR"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1" y="1651933"/>
            <a:ext cx="3075982" cy="1409272"/>
          </a:xfrm>
        </p:spPr>
        <p:txBody>
          <a:bodyPr anchor="b"/>
          <a:lstStyle>
            <a:lvl1pPr>
              <a:defRPr sz="2205"/>
            </a:lvl1pPr>
          </a:lstStyle>
          <a:p>
            <a:r>
              <a:rPr lang="pt-BR"/>
              <a:t>Clique para editar o título mestre</a:t>
            </a:r>
            <a:endParaRPr lang="en-US" dirty="0"/>
          </a:p>
        </p:txBody>
      </p:sp>
      <p:sp>
        <p:nvSpPr>
          <p:cNvPr id="3" name="Content Placeholder 2"/>
          <p:cNvSpPr>
            <a:spLocks noGrp="1"/>
          </p:cNvSpPr>
          <p:nvPr>
            <p:ph idx="1"/>
          </p:nvPr>
        </p:nvSpPr>
        <p:spPr>
          <a:xfrm>
            <a:off x="3937083" y="567610"/>
            <a:ext cx="3732871" cy="609187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2041" y="3061205"/>
            <a:ext cx="3075982" cy="2848876"/>
          </a:xfrm>
        </p:spPr>
        <p:txBody>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pt-BR"/>
              <a:t>Editar estilos de texto Mestre</a:t>
            </a:r>
          </a:p>
        </p:txBody>
      </p:sp>
      <p:sp>
        <p:nvSpPr>
          <p:cNvPr id="5"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6"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7"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DCFCB12B-290C-4567-BD2B-CBE46485FD7D}" type="slidenum">
              <a:rPr lang="pt-BR" altLang="pt-BR"/>
              <a:pPr/>
              <a:t>‹nº›</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1" y="5291772"/>
            <a:ext cx="6997914" cy="624724"/>
          </a:xfrm>
        </p:spPr>
        <p:txBody>
          <a:bodyPr anchor="b"/>
          <a:lstStyle>
            <a:lvl1pPr algn="l">
              <a:defRPr sz="2646"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2041" y="671971"/>
            <a:ext cx="6997914" cy="4239192"/>
          </a:xfrm>
        </p:spPr>
        <p:txBody>
          <a:bodyPr rtlCol="0">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672041" y="5916496"/>
            <a:ext cx="6997914" cy="742987"/>
          </a:xfrm>
        </p:spPr>
        <p:txBody>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t-BR"/>
              <a:t>Editar estilos de texto Mestre</a:t>
            </a:r>
          </a:p>
        </p:txBody>
      </p:sp>
      <p:sp>
        <p:nvSpPr>
          <p:cNvPr id="5" name="Date Placeholder 3">
            <a:extLst>
              <a:ext uri="{FF2B5EF4-FFF2-40B4-BE49-F238E27FC236}">
                <a16:creationId xmlns="" xmlns:a16="http://schemas.microsoft.com/office/drawing/2014/main" id="{C29B7817-333E-4EB2-AAEE-E1DA92F11C71}"/>
              </a:ext>
            </a:extLst>
          </p:cNvPr>
          <p:cNvSpPr>
            <a:spLocks noGrp="1"/>
          </p:cNvSpPr>
          <p:nvPr>
            <p:ph type="dt" sz="half" idx="10"/>
          </p:nvPr>
        </p:nvSpPr>
        <p:spPr/>
        <p:txBody>
          <a:bodyPr/>
          <a:lstStyle>
            <a:lvl1pPr>
              <a:defRPr/>
            </a:lvl1pPr>
          </a:lstStyle>
          <a:p>
            <a:pPr>
              <a:defRPr/>
            </a:pPr>
            <a:endParaRPr lang="pt-BR" altLang="pt-BR"/>
          </a:p>
        </p:txBody>
      </p:sp>
      <p:sp>
        <p:nvSpPr>
          <p:cNvPr id="6" name="Footer Placeholder 4">
            <a:extLst>
              <a:ext uri="{FF2B5EF4-FFF2-40B4-BE49-F238E27FC236}">
                <a16:creationId xmlns="" xmlns:a16="http://schemas.microsoft.com/office/drawing/2014/main" id="{E09EFD0F-1E70-42D9-9444-1524F9FDBD23}"/>
              </a:ext>
            </a:extLst>
          </p:cNvPr>
          <p:cNvSpPr>
            <a:spLocks noGrp="1"/>
          </p:cNvSpPr>
          <p:nvPr>
            <p:ph type="ftr" sz="quarter" idx="11"/>
          </p:nvPr>
        </p:nvSpPr>
        <p:spPr/>
        <p:txBody>
          <a:bodyPr/>
          <a:lstStyle>
            <a:lvl1pPr>
              <a:defRPr/>
            </a:lvl1pPr>
          </a:lstStyle>
          <a:p>
            <a:pPr>
              <a:defRPr/>
            </a:pPr>
            <a:endParaRPr lang="pt-BR" altLang="pt-BR"/>
          </a:p>
        </p:txBody>
      </p:sp>
      <p:sp>
        <p:nvSpPr>
          <p:cNvPr id="7" name="Slide Number Placeholder 5">
            <a:extLst>
              <a:ext uri="{FF2B5EF4-FFF2-40B4-BE49-F238E27FC236}">
                <a16:creationId xmlns="" xmlns:a16="http://schemas.microsoft.com/office/drawing/2014/main" id="{07195790-EC6E-4A38-8A44-CBCF2B282CE9}"/>
              </a:ext>
            </a:extLst>
          </p:cNvPr>
          <p:cNvSpPr>
            <a:spLocks noGrp="1"/>
          </p:cNvSpPr>
          <p:nvPr>
            <p:ph type="sldNum" sz="quarter" idx="12"/>
          </p:nvPr>
        </p:nvSpPr>
        <p:spPr/>
        <p:txBody>
          <a:bodyPr/>
          <a:lstStyle>
            <a:lvl1pPr>
              <a:defRPr/>
            </a:lvl1pPr>
          </a:lstStyle>
          <a:p>
            <a:fld id="{190A68A4-167E-4ABD-9C89-A4EF12194109}" type="slidenum">
              <a:rPr lang="pt-BR" altLang="pt-BR"/>
              <a:pPr/>
              <a:t>‹nº›</a:t>
            </a:fld>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9525" y="-9525"/>
            <a:ext cx="10110788" cy="7578725"/>
            <a:chOff x="-8467" y="-8468"/>
            <a:chExt cx="9171317" cy="6874935"/>
          </a:xfrm>
        </p:grpSpPr>
        <p:sp>
          <p:nvSpPr>
            <p:cNvPr id="7" name="Freeform 6">
              <a:extLst>
                <a:ext uri="{FF2B5EF4-FFF2-40B4-BE49-F238E27FC236}">
                  <a16:creationId xmlns="" xmlns:a16="http://schemas.microsoft.com/office/drawing/2014/main" id="{BC6DCA5A-1EFC-46EA-BB53-F08F639CEC0F}"/>
                </a:ext>
              </a:extLst>
            </p:cNvPr>
            <p:cNvSpPr/>
            <p:nvPr/>
          </p:nvSpPr>
          <p:spPr>
            <a:xfrm>
              <a:off x="-8467" y="4013672"/>
              <a:ext cx="457918" cy="2852795"/>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 xmlns:a16="http://schemas.microsoft.com/office/drawing/2014/main" id="{C2DAA8CC-99F9-461A-9C1A-E8712D4E0404}"/>
                </a:ext>
              </a:extLst>
            </p:cNvPr>
            <p:cNvCxnSpPr/>
            <p:nvPr/>
          </p:nvCxnSpPr>
          <p:spPr>
            <a:xfrm flipV="1">
              <a:off x="5130869" y="4174961"/>
              <a:ext cx="4021900" cy="268286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2BEDABE7-B2FD-48DD-9835-74EC14FE6519}"/>
                </a:ext>
              </a:extLst>
            </p:cNvPr>
            <p:cNvCxnSpPr/>
            <p:nvPr/>
          </p:nvCxnSpPr>
          <p:spPr>
            <a:xfrm>
              <a:off x="7043180" y="172"/>
              <a:ext cx="1218234" cy="685765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 xmlns:a16="http://schemas.microsoft.com/office/drawing/2014/main" id="{802F5FCD-6D2C-430D-A293-A7EA9EBDB322}"/>
                </a:ext>
              </a:extLst>
            </p:cNvPr>
            <p:cNvSpPr/>
            <p:nvPr/>
          </p:nvSpPr>
          <p:spPr>
            <a:xfrm>
              <a:off x="6891980" y="172"/>
              <a:ext cx="2269429" cy="6866295"/>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 xmlns:a16="http://schemas.microsoft.com/office/drawing/2014/main" id="{BD6C9BE1-A709-42E1-9F0E-D60955B68138}"/>
                </a:ext>
              </a:extLst>
            </p:cNvPr>
            <p:cNvSpPr/>
            <p:nvPr/>
          </p:nvSpPr>
          <p:spPr>
            <a:xfrm>
              <a:off x="7204459" y="-8468"/>
              <a:ext cx="1948310" cy="6866295"/>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 xmlns:a16="http://schemas.microsoft.com/office/drawing/2014/main" id="{09CDCACF-CB32-47FF-8424-899FE25105A0}"/>
                </a:ext>
              </a:extLst>
            </p:cNvPr>
            <p:cNvSpPr/>
            <p:nvPr/>
          </p:nvSpPr>
          <p:spPr>
            <a:xfrm>
              <a:off x="6638542" y="3920066"/>
              <a:ext cx="2512789" cy="2937760"/>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 xmlns:a16="http://schemas.microsoft.com/office/drawing/2014/main" id="{073522B8-C736-479E-A0DB-F4AEEF384ADD}"/>
                </a:ext>
              </a:extLst>
            </p:cNvPr>
            <p:cNvSpPr/>
            <p:nvPr/>
          </p:nvSpPr>
          <p:spPr>
            <a:xfrm>
              <a:off x="7010060" y="-8468"/>
              <a:ext cx="2142710" cy="6866295"/>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 xmlns:a16="http://schemas.microsoft.com/office/drawing/2014/main" id="{3B03DF1F-08D8-4A54-8A1D-C6F679921464}"/>
                </a:ext>
              </a:extLst>
            </p:cNvPr>
            <p:cNvSpPr/>
            <p:nvPr/>
          </p:nvSpPr>
          <p:spPr>
            <a:xfrm>
              <a:off x="8295974" y="-8468"/>
              <a:ext cx="856795" cy="6866295"/>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 xmlns:a16="http://schemas.microsoft.com/office/drawing/2014/main" id="{E2A0842B-A778-4D0F-832D-A0923C0AE41D}"/>
                </a:ext>
              </a:extLst>
            </p:cNvPr>
            <p:cNvSpPr/>
            <p:nvPr/>
          </p:nvSpPr>
          <p:spPr>
            <a:xfrm>
              <a:off x="8094375" y="-8468"/>
              <a:ext cx="1067034" cy="6866295"/>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 xmlns:a16="http://schemas.microsoft.com/office/drawing/2014/main" id="{13FE11D0-4DEB-4193-80C7-863825AA7EEC}"/>
                </a:ext>
              </a:extLst>
            </p:cNvPr>
            <p:cNvSpPr/>
            <p:nvPr/>
          </p:nvSpPr>
          <p:spPr>
            <a:xfrm>
              <a:off x="8068455" y="4893559"/>
              <a:ext cx="1094395"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noChangeArrowheads="1"/>
          </p:cNvSpPr>
          <p:nvPr>
            <p:ph type="title"/>
          </p:nvPr>
        </p:nvSpPr>
        <p:spPr bwMode="auto">
          <a:xfrm>
            <a:off x="671513" y="671513"/>
            <a:ext cx="6997700" cy="1455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 título mestre</a:t>
            </a:r>
            <a:endParaRPr lang="en-US" altLang="pt-BR" smtClean="0"/>
          </a:p>
        </p:txBody>
      </p:sp>
      <p:sp>
        <p:nvSpPr>
          <p:cNvPr id="1028" name="Text Placeholder 2"/>
          <p:cNvSpPr>
            <a:spLocks noGrp="1" noChangeArrowheads="1"/>
          </p:cNvSpPr>
          <p:nvPr>
            <p:ph type="body" idx="1"/>
          </p:nvPr>
        </p:nvSpPr>
        <p:spPr bwMode="auto">
          <a:xfrm>
            <a:off x="671513" y="2381250"/>
            <a:ext cx="69977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Editar estilos de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Date Placeholder 3">
            <a:extLst>
              <a:ext uri="{FF2B5EF4-FFF2-40B4-BE49-F238E27FC236}">
                <a16:creationId xmlns="" xmlns:a16="http://schemas.microsoft.com/office/drawing/2014/main" id="{C29B7817-333E-4EB2-AAEE-E1DA92F11C71}"/>
              </a:ext>
            </a:extLst>
          </p:cNvPr>
          <p:cNvSpPr>
            <a:spLocks noGrp="1"/>
          </p:cNvSpPr>
          <p:nvPr>
            <p:ph type="dt" sz="half" idx="2"/>
          </p:nvPr>
        </p:nvSpPr>
        <p:spPr>
          <a:xfrm>
            <a:off x="5959475" y="6659563"/>
            <a:ext cx="754063" cy="401637"/>
          </a:xfrm>
          <a:prstGeom prst="rect">
            <a:avLst/>
          </a:prstGeom>
        </p:spPr>
        <p:txBody>
          <a:bodyPr vert="horz" lIns="91440" tIns="45720" rIns="91440" bIns="45720" rtlCol="0" anchor="ctr"/>
          <a:lstStyle>
            <a:lvl1pPr algn="r" eaLnBrk="1" fontAlgn="auto" hangingPunct="1">
              <a:spcBef>
                <a:spcPts val="0"/>
              </a:spcBef>
              <a:spcAft>
                <a:spcPts val="0"/>
              </a:spcAft>
              <a:defRPr sz="992">
                <a:solidFill>
                  <a:schemeClr val="tx1">
                    <a:tint val="75000"/>
                  </a:schemeClr>
                </a:solidFill>
                <a:latin typeface="+mn-lt"/>
              </a:defRPr>
            </a:lvl1pPr>
          </a:lstStyle>
          <a:p>
            <a:pPr>
              <a:defRPr/>
            </a:pPr>
            <a:endParaRPr lang="pt-BR" altLang="pt-BR"/>
          </a:p>
        </p:txBody>
      </p:sp>
      <p:sp>
        <p:nvSpPr>
          <p:cNvPr id="5" name="Footer Placeholder 4">
            <a:extLst>
              <a:ext uri="{FF2B5EF4-FFF2-40B4-BE49-F238E27FC236}">
                <a16:creationId xmlns="" xmlns:a16="http://schemas.microsoft.com/office/drawing/2014/main" id="{E09EFD0F-1E70-42D9-9444-1524F9FDBD23}"/>
              </a:ext>
            </a:extLst>
          </p:cNvPr>
          <p:cNvSpPr>
            <a:spLocks noGrp="1"/>
          </p:cNvSpPr>
          <p:nvPr>
            <p:ph type="ftr" sz="quarter" idx="3"/>
          </p:nvPr>
        </p:nvSpPr>
        <p:spPr>
          <a:xfrm>
            <a:off x="671513" y="6659563"/>
            <a:ext cx="5097462" cy="401637"/>
          </a:xfrm>
          <a:prstGeom prst="rect">
            <a:avLst/>
          </a:prstGeom>
        </p:spPr>
        <p:txBody>
          <a:bodyPr vert="horz" lIns="91440" tIns="45720" rIns="91440" bIns="45720" rtlCol="0" anchor="ctr"/>
          <a:lstStyle>
            <a:lvl1pPr algn="l" eaLnBrk="1" fontAlgn="auto" hangingPunct="1">
              <a:spcBef>
                <a:spcPts val="0"/>
              </a:spcBef>
              <a:spcAft>
                <a:spcPts val="0"/>
              </a:spcAft>
              <a:defRPr sz="992">
                <a:solidFill>
                  <a:schemeClr val="tx1">
                    <a:tint val="75000"/>
                  </a:schemeClr>
                </a:solidFill>
                <a:latin typeface="+mn-lt"/>
              </a:defRPr>
            </a:lvl1pPr>
          </a:lstStyle>
          <a:p>
            <a:pPr>
              <a:defRPr/>
            </a:pPr>
            <a:endParaRPr lang="pt-BR" altLang="pt-BR"/>
          </a:p>
        </p:txBody>
      </p:sp>
      <p:sp>
        <p:nvSpPr>
          <p:cNvPr id="6" name="Slide Number Placeholder 5">
            <a:extLst>
              <a:ext uri="{FF2B5EF4-FFF2-40B4-BE49-F238E27FC236}">
                <a16:creationId xmlns="" xmlns:a16="http://schemas.microsoft.com/office/drawing/2014/main" id="{07195790-EC6E-4A38-8A44-CBCF2B282CE9}"/>
              </a:ext>
            </a:extLst>
          </p:cNvPr>
          <p:cNvSpPr>
            <a:spLocks noGrp="1"/>
          </p:cNvSpPr>
          <p:nvPr>
            <p:ph type="sldNum" sz="quarter" idx="4"/>
          </p:nvPr>
        </p:nvSpPr>
        <p:spPr>
          <a:xfrm>
            <a:off x="7104063" y="6659563"/>
            <a:ext cx="565150" cy="401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accent1"/>
                </a:solidFill>
              </a:defRPr>
            </a:lvl1pPr>
          </a:lstStyle>
          <a:p>
            <a:fld id="{DB49050F-6C84-4367-B710-D9D14C417DE4}"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990"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91" r:id="rId11"/>
    <p:sldLayoutId id="2147483986" r:id="rId12"/>
    <p:sldLayoutId id="2147483992" r:id="rId13"/>
    <p:sldLayoutId id="2147483987" r:id="rId14"/>
    <p:sldLayoutId id="2147483988" r:id="rId15"/>
    <p:sldLayoutId id="2147483989" r:id="rId16"/>
  </p:sldLayoutIdLst>
  <p:txStyles>
    <p:titleStyle>
      <a:lvl1pPr algn="l" defTabSz="503238" rtl="0" eaLnBrk="0" fontAlgn="base" hangingPunct="0">
        <a:spcBef>
          <a:spcPct val="0"/>
        </a:spcBef>
        <a:spcAft>
          <a:spcPct val="0"/>
        </a:spcAft>
        <a:defRPr sz="3900" kern="1200">
          <a:solidFill>
            <a:schemeClr val="accent1"/>
          </a:solidFill>
          <a:latin typeface="+mj-lt"/>
          <a:ea typeface="+mj-ea"/>
          <a:cs typeface="+mj-cs"/>
        </a:defRPr>
      </a:lvl1pPr>
      <a:lvl2pPr algn="l" defTabSz="503238" rtl="0" eaLnBrk="0" fontAlgn="base" hangingPunct="0">
        <a:spcBef>
          <a:spcPct val="0"/>
        </a:spcBef>
        <a:spcAft>
          <a:spcPct val="0"/>
        </a:spcAft>
        <a:defRPr sz="3900">
          <a:solidFill>
            <a:schemeClr val="accent1"/>
          </a:solidFill>
          <a:latin typeface="Trebuchet MS" panose="020B0603020202020204" pitchFamily="34" charset="0"/>
        </a:defRPr>
      </a:lvl2pPr>
      <a:lvl3pPr algn="l" defTabSz="503238" rtl="0" eaLnBrk="0" fontAlgn="base" hangingPunct="0">
        <a:spcBef>
          <a:spcPct val="0"/>
        </a:spcBef>
        <a:spcAft>
          <a:spcPct val="0"/>
        </a:spcAft>
        <a:defRPr sz="3900">
          <a:solidFill>
            <a:schemeClr val="accent1"/>
          </a:solidFill>
          <a:latin typeface="Trebuchet MS" panose="020B0603020202020204" pitchFamily="34" charset="0"/>
        </a:defRPr>
      </a:lvl3pPr>
      <a:lvl4pPr algn="l" defTabSz="503238" rtl="0" eaLnBrk="0" fontAlgn="base" hangingPunct="0">
        <a:spcBef>
          <a:spcPct val="0"/>
        </a:spcBef>
        <a:spcAft>
          <a:spcPct val="0"/>
        </a:spcAft>
        <a:defRPr sz="3900">
          <a:solidFill>
            <a:schemeClr val="accent1"/>
          </a:solidFill>
          <a:latin typeface="Trebuchet MS" panose="020B0603020202020204" pitchFamily="34" charset="0"/>
        </a:defRPr>
      </a:lvl4pPr>
      <a:lvl5pPr algn="l" defTabSz="503238" rtl="0" eaLnBrk="0" fontAlgn="base" hangingPunct="0">
        <a:spcBef>
          <a:spcPct val="0"/>
        </a:spcBef>
        <a:spcAft>
          <a:spcPct val="0"/>
        </a:spcAft>
        <a:defRPr sz="39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825" indent="-377825" algn="l" defTabSz="503238" rtl="0" eaLnBrk="0" fontAlgn="base" hangingPunct="0">
        <a:spcBef>
          <a:spcPts val="1100"/>
        </a:spcBef>
        <a:spcAft>
          <a:spcPct val="0"/>
        </a:spcAft>
        <a:buClr>
          <a:schemeClr val="accent1"/>
        </a:buClr>
        <a:buSzPct val="80000"/>
        <a:buFont typeface="Wingdings 3" pitchFamily="18" charset="2"/>
        <a:buChar char=""/>
        <a:defRPr sz="1900" kern="1200">
          <a:solidFill>
            <a:srgbClr val="404040"/>
          </a:solidFill>
          <a:latin typeface="+mn-lt"/>
          <a:ea typeface="+mn-ea"/>
          <a:cs typeface="+mn-cs"/>
        </a:defRPr>
      </a:lvl1pPr>
      <a:lvl2pPr marL="817563" indent="-314325" algn="l" defTabSz="503238" rtl="0" eaLnBrk="0" fontAlgn="base" hangingPunct="0">
        <a:spcBef>
          <a:spcPts val="1100"/>
        </a:spcBef>
        <a:spcAft>
          <a:spcPct val="0"/>
        </a:spcAft>
        <a:buClr>
          <a:schemeClr val="accent1"/>
        </a:buClr>
        <a:buSzPct val="80000"/>
        <a:buFont typeface="Wingdings 3" pitchFamily="18" charset="2"/>
        <a:buChar char=""/>
        <a:defRPr sz="1700" kern="1200">
          <a:solidFill>
            <a:srgbClr val="404040"/>
          </a:solidFill>
          <a:latin typeface="+mn-lt"/>
          <a:ea typeface="+mn-ea"/>
          <a:cs typeface="+mn-cs"/>
        </a:defRPr>
      </a:lvl2pPr>
      <a:lvl3pPr marL="1258888" indent="-250825" algn="l" defTabSz="503238" rtl="0" eaLnBrk="0" fontAlgn="base" hangingPunct="0">
        <a:spcBef>
          <a:spcPts val="1100"/>
        </a:spcBef>
        <a:spcAft>
          <a:spcPct val="0"/>
        </a:spcAft>
        <a:buClr>
          <a:schemeClr val="accent1"/>
        </a:buClr>
        <a:buSzPct val="80000"/>
        <a:buFont typeface="Wingdings 3" pitchFamily="18" charset="2"/>
        <a:buChar char=""/>
        <a:defRPr sz="1500" kern="1200">
          <a:solidFill>
            <a:srgbClr val="404040"/>
          </a:solidFill>
          <a:latin typeface="+mn-lt"/>
          <a:ea typeface="+mn-ea"/>
          <a:cs typeface="+mn-cs"/>
        </a:defRPr>
      </a:lvl3pPr>
      <a:lvl4pPr marL="1763713" indent="-250825" algn="l" defTabSz="503238" rtl="0" eaLnBrk="0" fontAlgn="base" hangingPunct="0">
        <a:spcBef>
          <a:spcPts val="1100"/>
        </a:spcBef>
        <a:spcAft>
          <a:spcPct val="0"/>
        </a:spcAft>
        <a:buClr>
          <a:schemeClr val="accent1"/>
        </a:buClr>
        <a:buSzPct val="80000"/>
        <a:buFont typeface="Wingdings 3" pitchFamily="18" charset="2"/>
        <a:buChar char=""/>
        <a:defRPr sz="1300" kern="1200">
          <a:solidFill>
            <a:srgbClr val="404040"/>
          </a:solidFill>
          <a:latin typeface="+mn-lt"/>
          <a:ea typeface="+mn-ea"/>
          <a:cs typeface="+mn-cs"/>
        </a:defRPr>
      </a:lvl4pPr>
      <a:lvl5pPr marL="2266950" indent="-250825" algn="l" defTabSz="503238" rtl="0" eaLnBrk="0" fontAlgn="base" hangingPunct="0">
        <a:spcBef>
          <a:spcPts val="1100"/>
        </a:spcBef>
        <a:spcAft>
          <a:spcPct val="0"/>
        </a:spcAft>
        <a:buClr>
          <a:schemeClr val="accent1"/>
        </a:buClr>
        <a:buSzPct val="80000"/>
        <a:buFont typeface="Wingdings 3" pitchFamily="18" charset="2"/>
        <a:buChar char=""/>
        <a:defRPr sz="1300" kern="1200">
          <a:solidFill>
            <a:srgbClr val="404040"/>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http://www.jusbrasil.com.br/legislacao/anotada/5455189/art-12-do-decreto-615-08-pinhais" TargetMode="External"/><Relationship Id="rId2" Type="http://schemas.openxmlformats.org/officeDocument/2006/relationships/hyperlink" Target="http://www.jusbrasil.com.br/legislacao/anotada/5455209/art-11-do-decreto-615-08-pinhais" TargetMode="Externa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 xmlns:a16="http://schemas.microsoft.com/office/drawing/2014/main" id="{1FB5B8D4-6914-4A28-9B01-5F60EA48B769}"/>
              </a:ext>
            </a:extLst>
          </p:cNvPr>
          <p:cNvSpPr>
            <a:spLocks noGrp="1" noChangeArrowheads="1"/>
          </p:cNvSpPr>
          <p:nvPr>
            <p:ph type="ctrTitle"/>
          </p:nvPr>
        </p:nvSpPr>
        <p:spPr>
          <a:xfrm>
            <a:off x="792163" y="1331913"/>
            <a:ext cx="7200900" cy="3133725"/>
          </a:xfrm>
        </p:spPr>
        <p:txBody>
          <a:bodyPr tIns="52920" rtlCol="0"/>
          <a:lstStyle/>
          <a:p>
            <a:pPr algn="just" defTabSz="503972"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3200" b="1" cap="all" dirty="0"/>
              <a:t>TERCEIRIZAÇÃO E CORRUPÇÃO</a:t>
            </a:r>
            <a:br>
              <a:rPr lang="pt-BR" sz="3200" b="1" cap="all" dirty="0"/>
            </a:br>
            <a:r>
              <a:rPr lang="pt-BR" sz="3200" b="1" cap="all" dirty="0"/>
              <a:t/>
            </a:r>
            <a:br>
              <a:rPr lang="pt-BR" sz="3200" b="1" cap="all" dirty="0"/>
            </a:br>
            <a:r>
              <a:rPr lang="pt-BR" sz="3200" b="1" cap="all" dirty="0"/>
              <a:t/>
            </a:r>
            <a:br>
              <a:rPr lang="pt-BR" sz="3200" b="1" cap="all" dirty="0"/>
            </a:br>
            <a:endParaRPr lang="pt-BR" altLang="pt-BR" sz="3600" dirty="0"/>
          </a:p>
        </p:txBody>
      </p:sp>
      <p:sp>
        <p:nvSpPr>
          <p:cNvPr id="2" name="Subtítulo 1">
            <a:extLst>
              <a:ext uri="{FF2B5EF4-FFF2-40B4-BE49-F238E27FC236}">
                <a16:creationId xmlns="" xmlns:a16="http://schemas.microsoft.com/office/drawing/2014/main" id="{A38C373A-C21D-4645-9EFB-EA5F8211B63F}"/>
              </a:ext>
            </a:extLst>
          </p:cNvPr>
          <p:cNvSpPr>
            <a:spLocks noGrp="1"/>
          </p:cNvSpPr>
          <p:nvPr>
            <p:ph type="subTitle" idx="1"/>
          </p:nvPr>
        </p:nvSpPr>
        <p:spPr>
          <a:xfrm>
            <a:off x="1246188" y="4465638"/>
            <a:ext cx="6423025" cy="1208087"/>
          </a:xfrm>
        </p:spPr>
        <p:txBody>
          <a:bodyPr rtlCol="0">
            <a:normAutofit lnSpcReduction="10000"/>
          </a:bodyPr>
          <a:lstStyle/>
          <a:p>
            <a:pPr defTabSz="503972" eaLnBrk="1" fontAlgn="auto" hangingPunct="1">
              <a:spcBef>
                <a:spcPts val="1102"/>
              </a:spcBef>
              <a:spcAft>
                <a:spcPts val="0"/>
              </a:spcAft>
              <a:buFont typeface="Wingdings 3" charset="2"/>
              <a:buNone/>
              <a:defRPr/>
            </a:pPr>
            <a:r>
              <a:rPr lang="pt-BR" sz="1984" dirty="0"/>
              <a:t>Ileana Neiva – Procuradora Regional do Trabalho</a:t>
            </a:r>
          </a:p>
          <a:p>
            <a:pPr defTabSz="503972" eaLnBrk="1" fontAlgn="auto" hangingPunct="1">
              <a:spcBef>
                <a:spcPts val="1102"/>
              </a:spcBef>
              <a:spcAft>
                <a:spcPts val="0"/>
              </a:spcAft>
              <a:buFont typeface="Wingdings 3" charset="2"/>
              <a:buNone/>
              <a:defRPr/>
            </a:pPr>
            <a:r>
              <a:rPr lang="pt-BR" sz="1984" dirty="0"/>
              <a:t>Coordenadora Regional da CONAP</a:t>
            </a:r>
          </a:p>
          <a:p>
            <a:pPr defTabSz="503972" eaLnBrk="1" fontAlgn="auto" hangingPunct="1">
              <a:spcBef>
                <a:spcPts val="1102"/>
              </a:spcBef>
              <a:spcAft>
                <a:spcPts val="0"/>
              </a:spcAft>
              <a:buFont typeface="Wingdings 3" charset="2"/>
              <a:buNone/>
              <a:defRPr/>
            </a:pPr>
            <a:r>
              <a:rPr lang="pt-BR" sz="1984" dirty="0"/>
              <a:t>MPT/RN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7730A6D9-4A3E-442A-B1B8-31CC46569C4A}"/>
              </a:ext>
            </a:extLst>
          </p:cNvPr>
          <p:cNvSpPr>
            <a:spLocks noGrp="1" noChangeArrowheads="1"/>
          </p:cNvSpPr>
          <p:nvPr>
            <p:ph type="title"/>
          </p:nvPr>
        </p:nvSpPr>
        <p:spPr>
          <a:xfrm>
            <a:off x="503238" y="571500"/>
            <a:ext cx="9145587" cy="6448425"/>
          </a:xfrm>
        </p:spPr>
        <p:txBody>
          <a:bodyPr tIns="52920" rtlCol="0">
            <a:normAutofit fontScale="90000"/>
          </a:bodyPr>
          <a:lstStyle/>
          <a:p>
            <a:pPr algn="just">
              <a:defRPr/>
            </a:pPr>
            <a:r>
              <a:rPr lang="pt-BR" altLang="pt-BR" sz="2400" dirty="0"/>
              <a:t>TERCEIRIZAÇÃO DE ATIVIDADE FINALÍSTICA  - </a:t>
            </a:r>
            <a:r>
              <a:rPr lang="pt-BR" altLang="pt-BR" sz="2400" dirty="0">
                <a:solidFill>
                  <a:schemeClr val="tx1"/>
                </a:solidFill>
              </a:rPr>
              <a:t>Decreto nº 9.507/2018</a:t>
            </a:r>
            <a:r>
              <a:rPr lang="pt-BR" altLang="pt-BR" sz="2400" dirty="0"/>
              <a:t> </a:t>
            </a:r>
            <a:br>
              <a:rPr lang="pt-BR" altLang="pt-BR" sz="2400" dirty="0"/>
            </a:br>
            <a:r>
              <a:rPr lang="pt-BR" altLang="pt-BR" sz="2400" dirty="0"/>
              <a:t/>
            </a:r>
            <a:br>
              <a:rPr lang="pt-BR" altLang="pt-BR" sz="2400" dirty="0"/>
            </a:br>
            <a:r>
              <a:rPr lang="pt-BR" altLang="pt-BR" sz="1800" dirty="0">
                <a:solidFill>
                  <a:schemeClr val="tx1"/>
                </a:solidFill>
              </a:rPr>
              <a:t> </a:t>
            </a:r>
            <a:br>
              <a:rPr lang="pt-BR" altLang="pt-BR" sz="1800" dirty="0">
                <a:solidFill>
                  <a:schemeClr val="tx1"/>
                </a:solidFill>
              </a:rPr>
            </a:br>
            <a:r>
              <a:rPr lang="pt-BR" sz="2200" b="1" dirty="0">
                <a:solidFill>
                  <a:schemeClr val="tx1"/>
                </a:solidFill>
              </a:rPr>
              <a:t>Empresas públicas e sociedades de economia mista controladas pela União</a:t>
            </a:r>
            <a:r>
              <a:rPr lang="pt-BR" sz="2200" dirty="0">
                <a:solidFill>
                  <a:schemeClr val="tx1"/>
                </a:solidFill>
              </a:rPr>
              <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Art. 4º  Nas empresas públicas e nas sociedades de economia mista controladas pela União, não serão objeto de execução indireta os serviços que demandem a utilização, pela contratada, de profissionais com atribuições inerentes às dos cargos integrantes de seus Planos de Cargos e Salários, </a:t>
            </a:r>
            <a:r>
              <a:rPr lang="pt-BR" sz="2200" b="1" u="sng" dirty="0">
                <a:solidFill>
                  <a:schemeClr val="tx1"/>
                </a:solidFill>
              </a:rPr>
              <a:t>exceto se contrariar os princípios administrativos da eficiência, da economicidade e da razoabilidade, tais como na ocorrência de, ao menos, uma das seguintes hipóteses</a:t>
            </a:r>
            <a:r>
              <a:rPr lang="pt-BR" sz="2200" dirty="0">
                <a:solidFill>
                  <a:schemeClr val="tx1"/>
                </a:solidFill>
              </a:rPr>
              <a:t>:</a:t>
            </a:r>
            <a:br>
              <a:rPr lang="pt-BR" sz="2200" dirty="0">
                <a:solidFill>
                  <a:schemeClr val="tx1"/>
                </a:solidFill>
              </a:rPr>
            </a:br>
            <a:r>
              <a:rPr lang="pt-BR" sz="2200" dirty="0">
                <a:solidFill>
                  <a:schemeClr val="tx1"/>
                </a:solidFill>
              </a:rPr>
              <a:t>I - caráter temporário do serviço;</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II - incremento temporário do volume de serviços;</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III - atualização de tecnologia ou especialização de serviço, quando for mais atual e segura, que reduzem o custo ou for menos prejudicial ao meio ambiente; ou</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IV - impossibilidade de competir no mercado concorrencial em que se insere.</a:t>
            </a:r>
            <a:br>
              <a:rPr lang="pt-BR" sz="2200" dirty="0">
                <a:solidFill>
                  <a:schemeClr val="tx1"/>
                </a:solidFill>
              </a:rPr>
            </a:br>
            <a:endParaRPr lang="pt-BR" altLang="pt-BR"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7730A6D9-4A3E-442A-B1B8-31CC46569C4A}"/>
              </a:ext>
            </a:extLst>
          </p:cNvPr>
          <p:cNvSpPr>
            <a:spLocks noGrp="1" noChangeArrowheads="1"/>
          </p:cNvSpPr>
          <p:nvPr>
            <p:ph type="title"/>
          </p:nvPr>
        </p:nvSpPr>
        <p:spPr>
          <a:xfrm>
            <a:off x="503238" y="571500"/>
            <a:ext cx="9070975" cy="6053138"/>
          </a:xfrm>
        </p:spPr>
        <p:txBody>
          <a:bodyPr tIns="52920" rtlCol="0">
            <a:normAutofit fontScale="90000"/>
          </a:bodyPr>
          <a:lstStyle/>
          <a:p>
            <a:pPr>
              <a:defRPr/>
            </a:pPr>
            <a:r>
              <a:rPr lang="pt-BR" altLang="pt-BR" sz="2400" dirty="0"/>
              <a:t>TERCEIRIZAÇÃO DE ATIVIDADE FINALÍSTICA  - </a:t>
            </a:r>
            <a:r>
              <a:rPr lang="pt-BR" altLang="pt-BR" sz="2400" dirty="0">
                <a:solidFill>
                  <a:schemeClr val="tx1"/>
                </a:solidFill>
              </a:rPr>
              <a:t>Decreto nº 9.507/2018</a:t>
            </a:r>
            <a:r>
              <a:rPr lang="pt-BR" altLang="pt-BR" sz="2400" dirty="0"/>
              <a:t> </a:t>
            </a:r>
            <a:br>
              <a:rPr lang="pt-BR" altLang="pt-BR" sz="2400" dirty="0"/>
            </a:br>
            <a:r>
              <a:rPr lang="pt-BR" altLang="pt-BR" sz="2400" dirty="0"/>
              <a:t>AUMENTO DA DISCRICIONARIEDADE</a:t>
            </a:r>
            <a:br>
              <a:rPr lang="pt-BR" altLang="pt-BR" sz="2400" dirty="0"/>
            </a:br>
            <a:r>
              <a:rPr lang="pt-BR" altLang="pt-BR" sz="1800" dirty="0">
                <a:solidFill>
                  <a:schemeClr val="tx1"/>
                </a:solidFill>
              </a:rPr>
              <a:t> </a:t>
            </a:r>
            <a:br>
              <a:rPr lang="pt-BR" altLang="pt-BR" sz="1800" dirty="0">
                <a:solidFill>
                  <a:schemeClr val="tx1"/>
                </a:solidFill>
              </a:rPr>
            </a:br>
            <a:r>
              <a:rPr lang="pt-BR" sz="2200" dirty="0">
                <a:solidFill>
                  <a:schemeClr val="tx1"/>
                </a:solidFill>
              </a:rPr>
              <a:t>§ 1º  As situações de exceção a que se referem os incisos I e II do </a:t>
            </a:r>
            <a:r>
              <a:rPr lang="pt-BR" sz="2200" b="1" dirty="0">
                <a:solidFill>
                  <a:schemeClr val="tx1"/>
                </a:solidFill>
              </a:rPr>
              <a:t>caput</a:t>
            </a:r>
            <a:r>
              <a:rPr lang="pt-BR" sz="2200" dirty="0">
                <a:solidFill>
                  <a:schemeClr val="tx1"/>
                </a:solidFill>
              </a:rPr>
              <a:t> poderão estar relacionadas às especificidades da localidade ou à necessidade de maior abrangência territorial.</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 2º  Os empregados da contratada com atribuições semelhantes ou não com as atribuições da contratante atuarão somente no desenvolvimento dos serviços contratados.</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 3º  Não se aplica a vedação do </a:t>
            </a:r>
            <a:r>
              <a:rPr lang="pt-BR" sz="2200" b="1" dirty="0">
                <a:solidFill>
                  <a:schemeClr val="tx1"/>
                </a:solidFill>
              </a:rPr>
              <a:t>caput</a:t>
            </a:r>
            <a:r>
              <a:rPr lang="pt-BR" sz="2200" dirty="0">
                <a:solidFill>
                  <a:schemeClr val="tx1"/>
                </a:solidFill>
              </a:rPr>
              <a:t> quando se tratar de cargo extinto ou em processo de extinção.</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 4º  </a:t>
            </a:r>
            <a:r>
              <a:rPr lang="pt-BR" sz="2200" b="1" u="sng" dirty="0">
                <a:solidFill>
                  <a:schemeClr val="tx1"/>
                </a:solidFill>
              </a:rPr>
              <a:t>O Conselho de Administração ou órgão equivalente das empresas públicas e das sociedades de economia mista controladas pela União estabelecerá o conjunto de atividades que serão passíveis de execução indireta, mediante contratação de serviços. </a:t>
            </a:r>
            <a:br>
              <a:rPr lang="pt-BR" sz="2200" b="1" u="sng" dirty="0">
                <a:solidFill>
                  <a:schemeClr val="tx1"/>
                </a:solidFill>
              </a:rPr>
            </a:br>
            <a:r>
              <a:rPr lang="pt-BR" sz="2200" b="1" u="sng" dirty="0">
                <a:solidFill>
                  <a:schemeClr val="tx1"/>
                </a:solidFill>
              </a:rPr>
              <a:t/>
            </a:r>
            <a:br>
              <a:rPr lang="pt-BR" sz="2200" b="1" u="sng" dirty="0">
                <a:solidFill>
                  <a:schemeClr val="tx1"/>
                </a:solidFill>
              </a:rPr>
            </a:br>
            <a:endParaRPr lang="pt-BR" altLang="pt-BR"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03238" y="571500"/>
            <a:ext cx="9070975" cy="6053138"/>
          </a:xfrm>
        </p:spPr>
        <p:txBody>
          <a:bodyPr tIns="52920"/>
          <a:lstStyle/>
          <a:p>
            <a:r>
              <a:rPr lang="pt-BR" altLang="pt-BR" sz="2400" smtClean="0"/>
              <a:t>TERCEIRIZAÇÃO DE ATIVIDADE FINALÍSTICA  - </a:t>
            </a:r>
            <a:r>
              <a:rPr lang="pt-BR" altLang="pt-BR" sz="2400" smtClean="0">
                <a:solidFill>
                  <a:schemeClr val="tx1"/>
                </a:solidFill>
              </a:rPr>
              <a:t>Decreto nº 9.507/2018</a:t>
            </a:r>
            <a:r>
              <a:rPr lang="pt-BR" altLang="pt-BR" sz="2400" smtClean="0"/>
              <a:t> </a:t>
            </a:r>
            <a:br>
              <a:rPr lang="pt-BR" altLang="pt-BR" sz="2400" smtClean="0"/>
            </a:br>
            <a:r>
              <a:rPr lang="pt-BR" altLang="pt-BR" sz="2400" smtClean="0"/>
              <a:t/>
            </a:r>
            <a:br>
              <a:rPr lang="pt-BR" altLang="pt-BR" sz="2400" smtClean="0"/>
            </a:br>
            <a:r>
              <a:rPr lang="pt-BR" altLang="pt-BR" sz="1800" smtClean="0">
                <a:solidFill>
                  <a:schemeClr val="tx1"/>
                </a:solidFill>
              </a:rPr>
              <a:t> </a:t>
            </a:r>
            <a:br>
              <a:rPr lang="pt-BR" altLang="pt-BR" sz="1800" smtClean="0">
                <a:solidFill>
                  <a:schemeClr val="tx1"/>
                </a:solidFill>
              </a:rPr>
            </a:br>
            <a:r>
              <a:rPr lang="pt-BR" altLang="pt-BR" sz="2400" b="1" smtClean="0">
                <a:solidFill>
                  <a:schemeClr val="tx1"/>
                </a:solidFill>
              </a:rPr>
              <a:t>Vedação de caráter geral</a:t>
            </a: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Art. 5º  É vedada a contratação, por órgão ou entidade de que trata o art. 1º, de pessoa jurídica na qual haja administrador ou sócio com poder de direção que tenham  relação de parentesco  com:</a:t>
            </a:r>
            <a:br>
              <a:rPr lang="pt-BR" altLang="pt-BR" sz="2400" smtClean="0">
                <a:solidFill>
                  <a:schemeClr val="tx1"/>
                </a:solidFill>
              </a:rPr>
            </a:br>
            <a:r>
              <a:rPr lang="pt-BR" altLang="pt-BR" sz="2400" smtClean="0">
                <a:solidFill>
                  <a:schemeClr val="tx1"/>
                </a:solidFill>
              </a:rPr>
              <a:t>I - detentor de cargo em comissão ou função de confiança que atue na área responsável pela demanda ou pela contratação; ou</a:t>
            </a:r>
            <a:br>
              <a:rPr lang="pt-BR" altLang="pt-BR" sz="2400" smtClean="0">
                <a:solidFill>
                  <a:schemeClr val="tx1"/>
                </a:solidFill>
              </a:rPr>
            </a:br>
            <a:r>
              <a:rPr lang="pt-BR" altLang="pt-BR" sz="2400" smtClean="0">
                <a:solidFill>
                  <a:schemeClr val="tx1"/>
                </a:solidFill>
              </a:rPr>
              <a:t>II - autoridade hierarquicamente superior no âmbito de cada órgão ou entidade. </a:t>
            </a:r>
            <a:br>
              <a:rPr lang="pt-BR" altLang="pt-BR" sz="2400" smtClean="0">
                <a:solidFill>
                  <a:schemeClr val="tx1"/>
                </a:solidFill>
              </a:rPr>
            </a:br>
            <a:endParaRPr lang="pt-BR" altLang="pt-BR" sz="22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03238" y="571500"/>
            <a:ext cx="9070975" cy="6053138"/>
          </a:xfrm>
        </p:spPr>
        <p:txBody>
          <a:bodyPr tIns="529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smtClean="0"/>
              <a:t>GESTÃO E FISCALIZAÇÃO DOS CONTRATOS</a:t>
            </a:r>
            <a:br>
              <a:rPr lang="pt-BR" altLang="pt-BR" sz="2400" smtClean="0"/>
            </a:br>
            <a:r>
              <a:rPr lang="pt-BR" altLang="pt-BR" sz="2400" smtClean="0"/>
              <a:t/>
            </a:r>
            <a:br>
              <a:rPr lang="pt-BR" altLang="pt-BR" sz="2400" smtClean="0"/>
            </a:br>
            <a:r>
              <a:rPr lang="pt-BR" altLang="pt-BR" sz="2400" smtClean="0">
                <a:solidFill>
                  <a:schemeClr val="tx1"/>
                </a:solidFill>
              </a:rPr>
              <a:t>Instrumento para subsidiar a composição do preço do serviço a ser contratado e de aferição de sua exequibilidade</a:t>
            </a:r>
            <a:br>
              <a:rPr lang="pt-BR" altLang="pt-BR" sz="2400" smtClean="0">
                <a:solidFill>
                  <a:schemeClr val="tx1"/>
                </a:solidFill>
              </a:rPr>
            </a:b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Peça fundamental para auxiliar no processo de repactuação, reajustamento de preço e análise do equilíbrio econômico financeiro do contrato</a:t>
            </a:r>
            <a:br>
              <a:rPr lang="pt-BR" altLang="pt-BR" sz="2400" smtClean="0">
                <a:solidFill>
                  <a:schemeClr val="tx1"/>
                </a:solidFill>
              </a:rPr>
            </a:b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Planilha de Custo de mão de obra integra os contratos de prestação de serviços terceirizados</a:t>
            </a:r>
            <a:br>
              <a:rPr lang="pt-BR" altLang="pt-BR" sz="2400" smtClean="0">
                <a:solidFill>
                  <a:schemeClr val="tx1"/>
                </a:solidFill>
              </a:rPr>
            </a:b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Modelo segure metodologia de grupos A, B, C, D e E, com cálculo de valores limites a partir da peculiaridade de cada serviço</a:t>
            </a:r>
            <a:br>
              <a:rPr lang="pt-BR" altLang="pt-BR" sz="2400" smtClean="0">
                <a:solidFill>
                  <a:schemeClr val="tx1"/>
                </a:solidFill>
              </a:rPr>
            </a:br>
            <a:endParaRPr lang="pt-BR" altLang="pt-BR" sz="24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503238" y="571500"/>
            <a:ext cx="9145587" cy="6232525"/>
          </a:xfrm>
        </p:spPr>
        <p:txBody>
          <a:bodyPr tIns="529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smtClean="0"/>
              <a:t>GERENCIAMENTO DE RISCOS – IN 5 do MINISTÉRIO DO PLANEJAMENTO</a:t>
            </a:r>
            <a:br>
              <a:rPr lang="pt-BR" altLang="pt-BR" sz="2400" smtClean="0"/>
            </a:br>
            <a:r>
              <a:rPr lang="pt-BR" altLang="pt-BR" sz="2400" smtClean="0"/>
              <a:t/>
            </a:r>
            <a:br>
              <a:rPr lang="pt-BR" altLang="pt-BR" sz="2400" smtClean="0"/>
            </a:br>
            <a:r>
              <a:rPr lang="pt-BR" altLang="pt-BR" sz="1800" b="1" smtClean="0">
                <a:solidFill>
                  <a:schemeClr val="tx1"/>
                </a:solidFill>
              </a:rPr>
              <a:t>Art. 18.  Para as contratações de que trata o art. 17, o procedimento sobre Gerenciamento de Riscos, conforme especificado nos arts. 25 e 26, obrigatoriamente contemplará o </a:t>
            </a:r>
            <a:r>
              <a:rPr lang="pt-BR" altLang="pt-BR" sz="1800" b="1" u="sng" smtClean="0">
                <a:solidFill>
                  <a:schemeClr val="tx1"/>
                </a:solidFill>
              </a:rPr>
              <a:t>risco de descumprimento das obrigações trabalhistas, previdenciárias e com FGTS da contratada</a:t>
            </a:r>
            <a:r>
              <a:rPr lang="pt-BR" altLang="pt-BR" sz="1800" b="1" smtClean="0">
                <a:solidFill>
                  <a:schemeClr val="tx1"/>
                </a:solidFill>
              </a:rPr>
              <a:t>. </a:t>
            </a:r>
            <a:br>
              <a:rPr lang="pt-BR" altLang="pt-BR" sz="1800" b="1" smtClean="0">
                <a:solidFill>
                  <a:schemeClr val="tx1"/>
                </a:solidFill>
              </a:rPr>
            </a:br>
            <a:r>
              <a:rPr lang="pt-BR" altLang="pt-BR" sz="1800" b="1" smtClean="0">
                <a:solidFill>
                  <a:schemeClr val="tx1"/>
                </a:solidFill>
              </a:rPr>
              <a:t> </a:t>
            </a:r>
            <a:br>
              <a:rPr lang="pt-BR" altLang="pt-BR" sz="1800" b="1" smtClean="0">
                <a:solidFill>
                  <a:schemeClr val="tx1"/>
                </a:solidFill>
              </a:rPr>
            </a:br>
            <a:r>
              <a:rPr lang="pt-BR" altLang="pt-BR" sz="1800" b="1" smtClean="0">
                <a:solidFill>
                  <a:schemeClr val="tx1"/>
                </a:solidFill>
              </a:rPr>
              <a:t>§ 1º  Para o tratamento dos riscos previstos no caput, poderão ser adotados os seguintes controles internos: </a:t>
            </a:r>
            <a:br>
              <a:rPr lang="pt-BR" altLang="pt-BR" sz="1800" b="1" smtClean="0">
                <a:solidFill>
                  <a:schemeClr val="tx1"/>
                </a:solidFill>
              </a:rPr>
            </a:br>
            <a:r>
              <a:rPr lang="pt-BR" altLang="pt-BR" sz="1800" b="1" smtClean="0">
                <a:solidFill>
                  <a:schemeClr val="tx1"/>
                </a:solidFill>
              </a:rPr>
              <a:t> </a:t>
            </a:r>
            <a:br>
              <a:rPr lang="pt-BR" altLang="pt-BR" sz="1800" b="1" smtClean="0">
                <a:solidFill>
                  <a:schemeClr val="tx1"/>
                </a:solidFill>
              </a:rPr>
            </a:br>
            <a:r>
              <a:rPr lang="pt-BR" altLang="pt-BR" sz="1800" b="1" smtClean="0">
                <a:solidFill>
                  <a:schemeClr val="tx1"/>
                </a:solidFill>
              </a:rPr>
              <a:t>I - Conta-Depósito Vinculada ― bloqueada para movimentação, conforme disposto em Caderno de Logística, elaborado pela Secretaria de Gestão do Ministério do Planejamento, Desenvolvimento e Gestão; ou </a:t>
            </a:r>
            <a:br>
              <a:rPr lang="pt-BR" altLang="pt-BR" sz="1800" b="1" smtClean="0">
                <a:solidFill>
                  <a:schemeClr val="tx1"/>
                </a:solidFill>
              </a:rPr>
            </a:br>
            <a:r>
              <a:rPr lang="pt-BR" altLang="pt-BR" sz="1800" b="1" smtClean="0">
                <a:solidFill>
                  <a:schemeClr val="tx1"/>
                </a:solidFill>
              </a:rPr>
              <a:t> </a:t>
            </a:r>
            <a:br>
              <a:rPr lang="pt-BR" altLang="pt-BR" sz="1800" b="1" smtClean="0">
                <a:solidFill>
                  <a:schemeClr val="tx1"/>
                </a:solidFill>
              </a:rPr>
            </a:br>
            <a:r>
              <a:rPr lang="pt-BR" altLang="pt-BR" sz="1800" b="1" smtClean="0">
                <a:solidFill>
                  <a:schemeClr val="tx1"/>
                </a:solidFill>
              </a:rPr>
              <a:t>II - Pagamento pelo Fato Gerador, conforme disposto em Caderno de Logística, elaborado pela Secretaria de Gestão do Ministério do Planejamento, Desenvolvimento e Gestão</a:t>
            </a:r>
            <a:r>
              <a:rPr lang="pt-BR" altLang="pt-BR" sz="2400" smtClean="0">
                <a:solidFill>
                  <a:schemeClr val="tx1"/>
                </a:solidFill>
              </a:rPr>
              <a:t>. </a:t>
            </a:r>
            <a:br>
              <a:rPr lang="pt-BR" altLang="pt-BR" sz="2400" smtClean="0">
                <a:solidFill>
                  <a:schemeClr val="tx1"/>
                </a:solidFill>
              </a:rPr>
            </a:br>
            <a:r>
              <a:rPr lang="pt-BR" altLang="pt-BR" sz="2400" smtClean="0"/>
              <a:t> </a:t>
            </a:r>
            <a:br>
              <a:rPr lang="pt-BR" altLang="pt-BR" sz="2400" smtClean="0"/>
            </a:br>
            <a:r>
              <a:rPr lang="pt-BR" altLang="pt-BR" sz="1800" smtClean="0">
                <a:solidFill>
                  <a:schemeClr val="tx1"/>
                </a:solidFill>
              </a:rPr>
              <a:t>§ 2º  A adoção de um dos critérios previstos nos incisos I e II do parágrafo anterior deverá ser justificada com base na avaliação da relação custo-benefício. </a:t>
            </a:r>
            <a:br>
              <a:rPr lang="pt-BR" altLang="pt-BR" sz="1800" smtClean="0">
                <a:solidFill>
                  <a:schemeClr val="tx1"/>
                </a:solidFill>
              </a:rPr>
            </a:br>
            <a:r>
              <a:rPr lang="pt-BR" altLang="pt-BR" sz="1800" smtClean="0">
                <a:solidFill>
                  <a:schemeClr val="tx1"/>
                </a:solidFill>
              </a:rPr>
              <a:t> </a:t>
            </a:r>
            <a:br>
              <a:rPr lang="pt-BR" altLang="pt-BR" sz="1800" smtClean="0">
                <a:solidFill>
                  <a:schemeClr val="tx1"/>
                </a:solidFill>
              </a:rPr>
            </a:br>
            <a:endParaRPr lang="pt-BR" altLang="pt-BR" sz="24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03238" y="571500"/>
            <a:ext cx="9070975" cy="6053138"/>
          </a:xfrm>
        </p:spPr>
        <p:txBody>
          <a:bodyPr tIns="529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smtClean="0">
                <a:solidFill>
                  <a:schemeClr val="accent2"/>
                </a:solidFill>
              </a:rPr>
              <a:t>SERVIÇOS COM REGIME DE DEDICAÇÃO EXCLUSIVA </a:t>
            </a:r>
            <a:br>
              <a:rPr lang="pt-BR" altLang="pt-BR" sz="2400" smtClean="0">
                <a:solidFill>
                  <a:schemeClr val="accent2"/>
                </a:solidFill>
              </a:rPr>
            </a:br>
            <a:r>
              <a:rPr lang="pt-BR" altLang="pt-BR" sz="2400" smtClean="0">
                <a:solidFill>
                  <a:schemeClr val="accent2"/>
                </a:solidFill>
              </a:rPr>
              <a:t>DE MÃO DE OBRA</a:t>
            </a:r>
            <a:r>
              <a:rPr lang="pt-BR" altLang="pt-BR" sz="2400" smtClean="0">
                <a:solidFill>
                  <a:schemeClr val="tx1"/>
                </a:solidFill>
              </a:rPr>
              <a:t/>
            </a:r>
            <a:br>
              <a:rPr lang="pt-BR" altLang="pt-BR" sz="2400" smtClean="0">
                <a:solidFill>
                  <a:schemeClr val="tx1"/>
                </a:solidFill>
              </a:rPr>
            </a:br>
            <a:r>
              <a:rPr lang="pt-BR" altLang="pt-BR" sz="2400" smtClean="0">
                <a:solidFill>
                  <a:schemeClr val="accent2"/>
                </a:solidFill>
              </a:rPr>
              <a:t>(Art. 17 da IN 5/2017)</a:t>
            </a:r>
            <a:br>
              <a:rPr lang="pt-BR" altLang="pt-BR" sz="2400" smtClean="0">
                <a:solidFill>
                  <a:schemeClr val="accent2"/>
                </a:solidFill>
              </a:rPr>
            </a:br>
            <a:r>
              <a:rPr lang="pt-BR" altLang="pt-BR" sz="2400" smtClean="0">
                <a:solidFill>
                  <a:schemeClr val="tx1"/>
                </a:solidFill>
              </a:rPr>
              <a:t/>
            </a:r>
            <a:br>
              <a:rPr lang="pt-BR" altLang="pt-BR" sz="2400" smtClean="0">
                <a:solidFill>
                  <a:schemeClr val="tx1"/>
                </a:solidFill>
              </a:rPr>
            </a:br>
            <a:r>
              <a:rPr lang="pt-BR" altLang="pt-BR" sz="2400" smtClean="0">
                <a:solidFill>
                  <a:schemeClr val="tx1"/>
                </a:solidFill>
              </a:rPr>
              <a:t>Empregados da contratada ficam à disposição da contratante, no ambiente do tomador de serviços ou em área por ele designada</a:t>
            </a:r>
            <a:br>
              <a:rPr lang="pt-BR" altLang="pt-BR" sz="2400" smtClean="0">
                <a:solidFill>
                  <a:schemeClr val="tx1"/>
                </a:solidFill>
              </a:rPr>
            </a:br>
            <a:r>
              <a:rPr lang="pt-BR" altLang="pt-BR" sz="2400" smtClean="0">
                <a:solidFill>
                  <a:schemeClr val="tx1"/>
                </a:solidFill>
              </a:rPr>
              <a:t/>
            </a:r>
            <a:br>
              <a:rPr lang="pt-BR" altLang="pt-BR" sz="2400" smtClean="0">
                <a:solidFill>
                  <a:schemeClr val="tx1"/>
                </a:solidFill>
              </a:rPr>
            </a:br>
            <a:r>
              <a:rPr lang="pt-BR" altLang="pt-BR" sz="2400" b="1" smtClean="0">
                <a:solidFill>
                  <a:schemeClr val="tx1"/>
                </a:solidFill>
              </a:rPr>
              <a:t>A contratada não compartilha os recursos humanos e materiais disponíveis de uma contratação para execução simultânea de outros contratos</a:t>
            </a:r>
            <a:br>
              <a:rPr lang="pt-BR" altLang="pt-BR" sz="2400" b="1" smtClean="0">
                <a:solidFill>
                  <a:schemeClr val="tx1"/>
                </a:solidFill>
              </a:rPr>
            </a:br>
            <a:r>
              <a:rPr lang="pt-BR" altLang="pt-BR" sz="2400" b="1" smtClean="0">
                <a:solidFill>
                  <a:schemeClr val="tx1"/>
                </a:solidFill>
              </a:rPr>
              <a:t/>
            </a:r>
            <a:br>
              <a:rPr lang="pt-BR" altLang="pt-BR" sz="2400" b="1" smtClean="0">
                <a:solidFill>
                  <a:schemeClr val="tx1"/>
                </a:solidFill>
              </a:rPr>
            </a:br>
            <a:r>
              <a:rPr lang="pt-BR" altLang="pt-BR" sz="2400" smtClean="0">
                <a:solidFill>
                  <a:schemeClr val="tx1"/>
                </a:solidFill>
              </a:rPr>
              <a:t>A contratada possibilita a fiscalização pela contratante quanto à distribuição, controle e supervisão de recursos humanos alocados em seus contratos</a:t>
            </a:r>
            <a:br>
              <a:rPr lang="pt-BR" altLang="pt-BR" sz="2400" smtClean="0">
                <a:solidFill>
                  <a:schemeClr val="tx1"/>
                </a:solidFill>
              </a:rPr>
            </a:br>
            <a:endParaRPr lang="pt-BR" altLang="pt-BR" sz="24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 xmlns:a16="http://schemas.microsoft.com/office/drawing/2014/main" id="{13F23C2D-C8E5-4353-96B8-843D53D6C22F}"/>
              </a:ext>
            </a:extLst>
          </p:cNvPr>
          <p:cNvSpPr>
            <a:spLocks noGrp="1" noChangeArrowheads="1"/>
          </p:cNvSpPr>
          <p:nvPr>
            <p:ph type="title"/>
          </p:nvPr>
        </p:nvSpPr>
        <p:spPr>
          <a:xfrm>
            <a:off x="503238" y="290513"/>
            <a:ext cx="9070975" cy="1285875"/>
          </a:xfrm>
        </p:spPr>
        <p:txBody>
          <a:bodyPr tIns="38880" rtlCol="0">
            <a:normAutofit fontScale="90000"/>
          </a:bodyPr>
          <a:lstStyle/>
          <a:p>
            <a:pPr defTabSz="503972" eaLnBrk="1" fontAlgn="auto" hangingPunct="1">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a:t>Planilha de Custos </a:t>
            </a:r>
            <a:br>
              <a:rPr lang="pt-BR" altLang="pt-BR"/>
            </a:br>
            <a:r>
              <a:rPr lang="pt-BR" altLang="pt-BR"/>
              <a:t>e Formação de Preços</a:t>
            </a:r>
          </a:p>
        </p:txBody>
      </p:sp>
      <p:pic>
        <p:nvPicPr>
          <p:cNvPr id="4" name="Imagem 3" descr="Sem título.gif"/>
          <p:cNvPicPr>
            <a:picLocks noChangeAspect="1"/>
          </p:cNvPicPr>
          <p:nvPr/>
        </p:nvPicPr>
        <p:blipFill>
          <a:blip r:embed="rId3" cstate="print"/>
          <a:srcRect b="33717"/>
          <a:stretch>
            <a:fillRect/>
          </a:stretch>
        </p:blipFill>
        <p:spPr>
          <a:xfrm>
            <a:off x="215776" y="1979637"/>
            <a:ext cx="9525000" cy="410373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m 2" descr="Sem título.gif"/>
          <p:cNvPicPr>
            <a:picLocks noChangeAspect="1"/>
          </p:cNvPicPr>
          <p:nvPr/>
        </p:nvPicPr>
        <p:blipFill>
          <a:blip r:embed="rId3" cstate="print"/>
          <a:stretch>
            <a:fillRect/>
          </a:stretch>
        </p:blipFill>
        <p:spPr>
          <a:xfrm>
            <a:off x="431800" y="395461"/>
            <a:ext cx="9360000" cy="695314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cstate="print"/>
          <a:srcRect/>
          <a:stretch>
            <a:fillRect/>
          </a:stretch>
        </p:blipFill>
        <p:spPr bwMode="auto">
          <a:xfrm>
            <a:off x="215900" y="2022475"/>
            <a:ext cx="9575800" cy="3575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914" name="Picture 1"/>
          <p:cNvPicPr>
            <a:picLocks noChangeAspect="1" noChangeArrowheads="1"/>
          </p:cNvPicPr>
          <p:nvPr/>
        </p:nvPicPr>
        <p:blipFill>
          <a:blip r:embed="rId3" cstate="print"/>
          <a:srcRect/>
          <a:stretch>
            <a:fillRect/>
          </a:stretch>
        </p:blipFill>
        <p:spPr bwMode="auto">
          <a:xfrm>
            <a:off x="1243013" y="141288"/>
            <a:ext cx="7640637" cy="715803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 xmlns:a16="http://schemas.microsoft.com/office/drawing/2014/main" id="{CF985CFC-DE2E-4930-8B71-CF3AC8BA4300}"/>
              </a:ext>
            </a:extLst>
          </p:cNvPr>
          <p:cNvSpPr>
            <a:spLocks noGrp="1"/>
          </p:cNvSpPr>
          <p:nvPr>
            <p:ph type="title"/>
          </p:nvPr>
        </p:nvSpPr>
        <p:spPr>
          <a:xfrm>
            <a:off x="792163" y="827088"/>
            <a:ext cx="6997700" cy="1455737"/>
          </a:xfrm>
        </p:spPr>
        <p:txBody>
          <a:bodyPr rtlCol="0">
            <a:normAutofit fontScale="90000"/>
          </a:bodyPr>
          <a:lstStyle/>
          <a:p>
            <a:pPr algn="ctr" defTabSz="503972" eaLnBrk="1" fontAlgn="auto" hangingPunct="1">
              <a:spcAft>
                <a:spcPts val="0"/>
              </a:spcAft>
              <a:defRPr/>
            </a:pPr>
            <a:r>
              <a:rPr lang="pt-BR" altLang="pt-BR" sz="3600" dirty="0"/>
              <a:t>Contratações de empresas, cooperativas e organizações sociais prestadoras de serviços terceirizados</a:t>
            </a:r>
            <a:r>
              <a:rPr lang="pt-BR" altLang="pt-BR" sz="3200" dirty="0"/>
              <a:t>		</a:t>
            </a:r>
          </a:p>
        </p:txBody>
      </p:sp>
      <p:sp>
        <p:nvSpPr>
          <p:cNvPr id="8195" name="Espaço Reservado para Conteúdo 2">
            <a:extLst>
              <a:ext uri="{FF2B5EF4-FFF2-40B4-BE49-F238E27FC236}">
                <a16:creationId xmlns="" xmlns:a16="http://schemas.microsoft.com/office/drawing/2014/main" id="{F8BF044B-2C4A-43B1-9DEB-59E1AB44BAAF}"/>
              </a:ext>
            </a:extLst>
          </p:cNvPr>
          <p:cNvSpPr>
            <a:spLocks noGrp="1"/>
          </p:cNvSpPr>
          <p:nvPr>
            <p:ph idx="1"/>
          </p:nvPr>
        </p:nvSpPr>
        <p:spPr>
          <a:xfrm>
            <a:off x="792163" y="2151063"/>
            <a:ext cx="6997700" cy="4278312"/>
          </a:xfrm>
        </p:spPr>
        <p:txBody>
          <a:bodyPr rtlCol="0">
            <a:normAutofit/>
          </a:bodyPr>
          <a:lstStyle/>
          <a:p>
            <a:pPr marL="0" indent="0" defTabSz="503972" eaLnBrk="1" fontAlgn="auto" hangingPunct="1">
              <a:spcBef>
                <a:spcPts val="1102"/>
              </a:spcBef>
              <a:spcAft>
                <a:spcPts val="0"/>
              </a:spcAft>
              <a:buFont typeface="Wingdings 3" pitchFamily="18" charset="2"/>
              <a:buNone/>
              <a:defRPr/>
            </a:pPr>
            <a:endParaRPr lang="pt-BR" altLang="pt-BR" sz="2800"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r>
              <a:rPr lang="pt-BR" altLang="pt-BR" sz="2800" dirty="0">
                <a:solidFill>
                  <a:schemeClr val="tx1">
                    <a:lumMod val="75000"/>
                    <a:lumOff val="25000"/>
                  </a:schemeClr>
                </a:solidFill>
              </a:rPr>
              <a:t>FUNDAMENTOS ADMINISTRATIVOS PARA A CONTRATAÇÃO. MITOS:</a:t>
            </a:r>
          </a:p>
          <a:p>
            <a:pPr marL="0" indent="0" defTabSz="503972" eaLnBrk="1" fontAlgn="auto" hangingPunct="1">
              <a:spcBef>
                <a:spcPts val="1102"/>
              </a:spcBef>
              <a:spcAft>
                <a:spcPts val="0"/>
              </a:spcAft>
              <a:buFont typeface="Wingdings 3" pitchFamily="18" charset="2"/>
              <a:buNone/>
              <a:defRPr/>
            </a:pPr>
            <a:r>
              <a:rPr lang="pt-BR" altLang="pt-BR" sz="2800" dirty="0">
                <a:solidFill>
                  <a:schemeClr val="tx1">
                    <a:lumMod val="75000"/>
                    <a:lumOff val="25000"/>
                  </a:schemeClr>
                </a:solidFill>
              </a:rPr>
              <a:t>1) AS CONTRATADAS TÊM EXPERTISE</a:t>
            </a:r>
          </a:p>
          <a:p>
            <a:pPr marL="0" indent="0" defTabSz="503972" eaLnBrk="1" fontAlgn="auto" hangingPunct="1">
              <a:spcBef>
                <a:spcPts val="1102"/>
              </a:spcBef>
              <a:spcAft>
                <a:spcPts val="0"/>
              </a:spcAft>
              <a:buFont typeface="Wingdings 3" pitchFamily="18" charset="2"/>
              <a:buNone/>
              <a:defRPr/>
            </a:pPr>
            <a:r>
              <a:rPr lang="pt-BR" altLang="pt-BR" sz="2800" dirty="0">
                <a:solidFill>
                  <a:schemeClr val="tx1">
                    <a:lumMod val="75000"/>
                    <a:lumOff val="25000"/>
                  </a:schemeClr>
                </a:solidFill>
              </a:rPr>
              <a:t>2) É MAIS ECONÔMICO “TERCEIRIZAR” </a:t>
            </a:r>
          </a:p>
          <a:p>
            <a:pPr marL="0" indent="0" defTabSz="503972" eaLnBrk="1" fontAlgn="auto" hangingPunct="1">
              <a:spcBef>
                <a:spcPts val="1102"/>
              </a:spcBef>
              <a:spcAft>
                <a:spcPts val="0"/>
              </a:spcAft>
              <a:buFont typeface="Wingdings 3" pitchFamily="18" charset="2"/>
              <a:buNone/>
              <a:defRPr/>
            </a:pPr>
            <a:r>
              <a:rPr lang="pt-BR" altLang="pt-BR" sz="2800" dirty="0">
                <a:solidFill>
                  <a:schemeClr val="tx1">
                    <a:lumMod val="75000"/>
                    <a:lumOff val="25000"/>
                  </a:schemeClr>
                </a:solidFill>
              </a:rPr>
              <a:t>3) CONTRATAÇÃO GERA EFICIÊNCIA </a:t>
            </a:r>
          </a:p>
          <a:p>
            <a:pPr marL="0" indent="0" defTabSz="503972" eaLnBrk="1" fontAlgn="auto" hangingPunct="1">
              <a:spcBef>
                <a:spcPts val="1102"/>
              </a:spcBef>
              <a:spcAft>
                <a:spcPts val="0"/>
              </a:spcAft>
              <a:buFont typeface="Wingdings 3" pitchFamily="18" charset="2"/>
              <a:buNone/>
              <a:defRPr/>
            </a:pPr>
            <a:r>
              <a:rPr lang="pt-BR" altLang="pt-BR" sz="2800" dirty="0">
                <a:solidFill>
                  <a:schemeClr val="tx1">
                    <a:lumMod val="75000"/>
                    <a:lumOff val="25000"/>
                  </a:schemeClr>
                </a:solidFill>
              </a:rPr>
              <a:t>4) VANTAGEM CONCORRENCIAL (empresas públicas e sociedades de economia mista)</a:t>
            </a:r>
          </a:p>
          <a:p>
            <a:pPr marL="0" indent="0" defTabSz="503972" eaLnBrk="1" fontAlgn="auto" hangingPunct="1">
              <a:spcBef>
                <a:spcPts val="1102"/>
              </a:spcBef>
              <a:spcAft>
                <a:spcPts val="0"/>
              </a:spcAft>
              <a:buFont typeface="Wingdings 3" pitchFamily="18" charset="2"/>
              <a:buNone/>
              <a:defRPr/>
            </a:pPr>
            <a:endParaRPr lang="pt-BR" altLang="pt-BR" sz="1984" dirty="0">
              <a:solidFill>
                <a:schemeClr val="tx1">
                  <a:lumMod val="75000"/>
                  <a:lumOff val="2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cstate="print"/>
          <a:srcRect/>
          <a:stretch>
            <a:fillRect/>
          </a:stretch>
        </p:blipFill>
        <p:spPr bwMode="auto">
          <a:xfrm>
            <a:off x="215900" y="720725"/>
            <a:ext cx="9575800" cy="61785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010" name="Picture 1"/>
          <p:cNvPicPr>
            <a:picLocks noChangeAspect="1" noChangeArrowheads="1"/>
          </p:cNvPicPr>
          <p:nvPr/>
        </p:nvPicPr>
        <p:blipFill>
          <a:blip r:embed="rId3" cstate="print"/>
          <a:srcRect/>
          <a:stretch>
            <a:fillRect/>
          </a:stretch>
        </p:blipFill>
        <p:spPr bwMode="auto">
          <a:xfrm>
            <a:off x="287338" y="171450"/>
            <a:ext cx="9504362" cy="717232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a:xfrm>
            <a:off x="504825" y="1606550"/>
            <a:ext cx="9070975" cy="3938588"/>
          </a:xfrm>
        </p:spPr>
        <p:txBody>
          <a:bodyPr tIns="529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6000" smtClean="0"/>
              <a:t>Composição dos Encargos calculados </a:t>
            </a:r>
            <a:br>
              <a:rPr lang="pt-BR" altLang="pt-BR" sz="6000" smtClean="0"/>
            </a:br>
            <a:r>
              <a:rPr lang="pt-BR" altLang="pt-BR" sz="6000" smtClean="0"/>
              <a:t>pelo Ministério do Planejamento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cstate="print"/>
          <a:srcRect/>
          <a:stretch>
            <a:fillRect/>
          </a:stretch>
        </p:blipFill>
        <p:spPr bwMode="auto">
          <a:xfrm>
            <a:off x="1152525" y="360363"/>
            <a:ext cx="8135938" cy="69119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504825" y="1860550"/>
            <a:ext cx="9070975" cy="3454400"/>
          </a:xfrm>
        </p:spPr>
        <p:txBody>
          <a:bodyPr tIns="5292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6000" smtClean="0"/>
              <a:t>Convenções Coletivas </a:t>
            </a:r>
            <a:br>
              <a:rPr lang="pt-BR" altLang="pt-BR" sz="6000" smtClean="0"/>
            </a:br>
            <a:r>
              <a:rPr lang="pt-BR" altLang="pt-BR" sz="6000" smtClean="0"/>
              <a:t>com cláusulas ilegais</a:t>
            </a:r>
            <a:br>
              <a:rPr lang="pt-BR" altLang="pt-BR" sz="6000" smtClean="0"/>
            </a:br>
            <a:endParaRPr lang="pt-BR" altLang="pt-BR" sz="600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31800" y="457200"/>
            <a:ext cx="9215438" cy="6815138"/>
          </a:xfrm>
          <a:prstGeom prst="rect">
            <a:avLst/>
          </a:prstGeom>
          <a:noFill/>
          <a:ln w="9525">
            <a:noFill/>
            <a:round/>
            <a:headEnd/>
            <a:tailEnd/>
          </a:ln>
          <a:effectLst/>
        </p:spPr>
        <p:txBody>
          <a:bodyPr lIns="90000" tIns="80280" rIns="90000" bIns="45000"/>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b="1">
                <a:solidFill>
                  <a:srgbClr val="000000"/>
                </a:solidFill>
                <a:latin typeface="Arial" charset="0"/>
                <a:ea typeface="Microsoft YaHei" charset="-122"/>
              </a:rPr>
              <a:t>Suspensão do Contrato de Trabalho</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CLÁUSULA DÉCIMA OITAVA - INCENTIVO À CONTINUIDADE DO CONTRATO DE TRABALHO</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Considerando a tipicidade da atividade de terceirização de serviços e a necessidade de prever para trabalhadores maior segurança no emprego, e para isso incentivar as empresas efetivamente participarem desse intento, fica pactuado que as empresas que sucederem outras na prestação do mesmo serviço, em razão de nova licitação ou novo contrato, contratarão todos os empregados da empresa anterior sem descontinuidade quanto ao pagamento dos salários e a prestação dos serviços. Nesse caso a rescisão do contrato obrigará ao pagamento do percentual de 30% (trinta por cento), sendo 20% a título de multa rescisória e 10% a título da contribuição de acordo com lei complementar 110/2001, regulamentada pelo decreto 3.914/2001 sobre depósitos de FGTS e as empresas ficarão desobrigadas de pagar o aviso prévio, porque não caracteriza hipótese de despedida e muito menos arbitrária ou sem justa causa. A rescisão de contrato de trabalho será por acordo, por ter ocorrido culpa recíproca das partes, em relação ao rompimento do contrato de trabalho, conforme previsto no decreto nº. 99.684/90, art. 9º,  § 2º. O termo de rescisão de contrato de trabalho, no campo referente à forma de rescisão, constará “CL 28º -CCT” ou na sua impossibilidade, deverá constar no ato da homologação, a expressa referencia à presente cláusula.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 xmlns:a16="http://schemas.microsoft.com/office/drawing/2014/main" id="{A60D1A70-EBE1-42F4-ADED-5B254880FDF1}"/>
              </a:ext>
            </a:extLst>
          </p:cNvPr>
          <p:cNvSpPr>
            <a:spLocks noGrp="1" noChangeArrowheads="1"/>
          </p:cNvSpPr>
          <p:nvPr>
            <p:ph idx="1"/>
          </p:nvPr>
        </p:nvSpPr>
        <p:spPr>
          <a:xfrm>
            <a:off x="304800" y="1295400"/>
            <a:ext cx="9215438" cy="4392613"/>
          </a:xfrm>
        </p:spPr>
        <p:txBody>
          <a:bodyPr tIns="58320" rtlCol="0">
            <a:normAutofit fontScale="92500" lnSpcReduction="10000"/>
          </a:bodyPr>
          <a:lstStyle/>
          <a:p>
            <a:pPr marL="431800" indent="-309563" algn="just" defTabSz="503972" eaLnBrk="1" fontAlgn="auto" hangingPunct="1">
              <a:spcBef>
                <a:spcPts val="1102"/>
              </a:spcBef>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pt-BR" altLang="pt-BR" sz="2400">
                <a:solidFill>
                  <a:schemeClr val="tx1">
                    <a:lumMod val="75000"/>
                    <a:lumOff val="25000"/>
                  </a:schemeClr>
                </a:solidFill>
              </a:rPr>
              <a:t>  PARÁGRAFO 1º: Havendo real impossibilidade da continuação do trabalhador ou este não quiser continuar seus serviços, devidamente justificado perante os dois sindicatos convenentes, este trabalhador terá direito à indenização normal no percentual de 50% (cinqüenta por cento) sobre os depósitos de FGTS.</a:t>
            </a:r>
          </a:p>
          <a:p>
            <a:pPr marL="431800" indent="-309563" defTabSz="503972" eaLnBrk="1" fontAlgn="auto" hangingPunct="1">
              <a:spcBef>
                <a:spcPts val="1102"/>
              </a:spcBef>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pt-BR" altLang="pt-BR" sz="2400">
              <a:solidFill>
                <a:schemeClr val="tx1">
                  <a:lumMod val="75000"/>
                  <a:lumOff val="25000"/>
                </a:schemeClr>
              </a:solidFill>
            </a:endParaRPr>
          </a:p>
          <a:p>
            <a:pPr marL="431800" indent="-309563" defTabSz="503972" eaLnBrk="1" fontAlgn="auto" hangingPunct="1">
              <a:spcBef>
                <a:spcPts val="1102"/>
              </a:spcBef>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endParaRPr lang="pt-BR" altLang="pt-BR" sz="2400">
              <a:solidFill>
                <a:schemeClr val="tx1">
                  <a:lumMod val="75000"/>
                  <a:lumOff val="25000"/>
                </a:schemeClr>
              </a:solidFill>
            </a:endParaRPr>
          </a:p>
          <a:p>
            <a:pPr marL="431800" indent="-309563" algn="just" defTabSz="503972" eaLnBrk="1" fontAlgn="auto" hangingPunct="1">
              <a:spcBef>
                <a:spcPts val="1102"/>
              </a:spcBef>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defRPr/>
            </a:pPr>
            <a:r>
              <a:rPr lang="pt-BR" altLang="pt-BR" sz="2400">
                <a:solidFill>
                  <a:schemeClr val="tx1">
                    <a:lumMod val="75000"/>
                    <a:lumOff val="25000"/>
                  </a:schemeClr>
                </a:solidFill>
              </a:rPr>
              <a:t>  PARÁGRAFO 2º: Os empregados que se enquadram na hipótese prevista no caput desta cláusula terão direito a estabilidade de 90 dias na nova empresa.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360363" y="215900"/>
            <a:ext cx="9072562" cy="5473700"/>
          </a:xfrm>
          <a:prstGeom prst="rect">
            <a:avLst/>
          </a:prstGeom>
          <a:noFill/>
          <a:ln w="9525">
            <a:noFill/>
            <a:round/>
            <a:headEnd/>
            <a:tailEnd/>
          </a:ln>
          <a:effectLst/>
        </p:spPr>
        <p:txBody>
          <a:bodyPr lIns="90000" tIns="45000" rIns="90000" bIns="45000"/>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CLÁUSULA TRIGÉSIMA QUINTA - </a:t>
            </a:r>
          </a:p>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CERTIDÃO DE REGULARIDADE SINDICAL</a:t>
            </a:r>
            <a:br>
              <a:rPr lang="pt-BR" altLang="pt-BR" sz="2000" b="1">
                <a:solidFill>
                  <a:srgbClr val="000000"/>
                </a:solidFill>
                <a:latin typeface="Arial" charset="0"/>
                <a:ea typeface="Microsoft YaHei" charset="-122"/>
              </a:rPr>
            </a:br>
            <a:endParaRPr lang="pt-BR" altLang="pt-BR" sz="2000" b="1">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Por força desta convenção coletiva de trabalho, as empresas para participarem em licitações promovidas por órgãos da administração pública direta, indireta e privada, deverão apresentar certidão de regularidade para com as obrigações sindicais.</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PARAGRAFO 1º:</a:t>
            </a:r>
            <a:r>
              <a:rPr lang="pt-BR" altLang="pt-BR" sz="2000">
                <a:solidFill>
                  <a:srgbClr val="000000"/>
                </a:solidFill>
                <a:latin typeface="Arial" charset="0"/>
                <a:ea typeface="Microsoft YaHei" charset="-122"/>
              </a:rPr>
              <a:t> Esta certidão será expedida pelas partes convenentes, o sindicato dos Trabalhadores e dos empregadores individualmente, sendo especificada para cada licitação.</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PARÁGRAFO 2º: </a:t>
            </a:r>
            <a:r>
              <a:rPr lang="pt-BR" altLang="pt-BR" sz="2000">
                <a:solidFill>
                  <a:srgbClr val="000000"/>
                </a:solidFill>
                <a:latin typeface="Arial" charset="0"/>
                <a:ea typeface="Microsoft YaHei" charset="-122"/>
              </a:rPr>
              <a:t>Esta certidão será expedida pelos Sindicatos Convenentes, individualmente, assinada por seus Presidentes ou seus substitutos legais, no prazo máximo de 24 (vinte e quatro) horas, após a devida solicitação. </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PARÁGRAFO 3º: Será cobrada uma taxa de R$ 5,00 (cinco reais) a título de custeio para expedição de certidão e/ou Declaração sindical pelo sindicato expedidor específica para cada licitação.</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215900" y="287338"/>
            <a:ext cx="9288463" cy="6383337"/>
          </a:xfrm>
          <a:prstGeom prst="rect">
            <a:avLst/>
          </a:prstGeom>
          <a:noFill/>
          <a:ln w="9525">
            <a:noFill/>
            <a:round/>
            <a:headEnd/>
            <a:tailEnd/>
          </a:ln>
          <a:effectLst/>
        </p:spPr>
        <p:txBody>
          <a:bodyPr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PARÁGRAFO 4º: </a:t>
            </a:r>
            <a:r>
              <a:rPr lang="pt-BR" altLang="pt-BR" sz="2000">
                <a:solidFill>
                  <a:srgbClr val="000000"/>
                </a:solidFill>
                <a:latin typeface="Arial" charset="0"/>
                <a:ea typeface="Microsoft YaHei" charset="-122"/>
              </a:rPr>
              <a:t>Consideram-se obrigações sindicais:</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a) Recolhimento da contribuição sindical e/ou Confederativa (profissional e econômica);</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b) Recolhimento de todas as taxas e contribuições aqui inseridas;</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c) Certidão de regularidade para com o FGTS e INSS;</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d) Certidão de débito salarial expedida pela DRT/RN; </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e) Cumprimento total desta Convenção Coletiva de Trabalho;</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f) Cumprimento das normas que regulam as relações individuais e coletivas de trabalho previstas na CLT, bem como na legislação complementar concernente à matéria trabalhista e previdenciária;</a:t>
            </a:r>
          </a:p>
          <a:p>
            <a:pPr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g) Apresentação da Apólice de Seguro prevista na Cláusula 25ª da CCT.</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PARÁGRAFO 5º: </a:t>
            </a:r>
            <a:r>
              <a:rPr lang="pt-BR" altLang="pt-BR" sz="2000">
                <a:solidFill>
                  <a:srgbClr val="000000"/>
                </a:solidFill>
                <a:latin typeface="Arial" charset="0"/>
                <a:ea typeface="Microsoft YaHei" charset="-122"/>
              </a:rPr>
              <a:t>A falta de certidão permitirá às demais empresas licitantes, bem como aos Sindicatos Convenentes, nos casos de concorrências, carta-convite, tomada de preços e Pregões, alvejarem o processo licitatório e/ou a empresa irregular por descumprimento das cláusulas convencionadas.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504825" y="360363"/>
            <a:ext cx="9064625" cy="914400"/>
          </a:xfrm>
          <a:prstGeom prst="rect">
            <a:avLst/>
          </a:prstGeom>
          <a:noFill/>
          <a:ln w="9525">
            <a:noFill/>
            <a:round/>
            <a:headEnd/>
            <a:tailEnd/>
          </a:ln>
          <a:effectLst/>
        </p:spPr>
        <p:txBody>
          <a:bodyPr lIns="0" tIns="0" rIns="0" bIns="0" anchor="ctr"/>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EXPLICANDO</a:t>
            </a:r>
            <a:r>
              <a:rPr lang="pt-BR" altLang="pt-BR" sz="2400">
                <a:solidFill>
                  <a:srgbClr val="000000"/>
                </a:solidFill>
                <a:latin typeface="Arial" charset="0"/>
                <a:ea typeface="Microsoft YaHei" charset="-122"/>
                <a:cs typeface="Arial" charset="0"/>
              </a:rPr>
              <a:t> PORQUE </a:t>
            </a:r>
            <a:r>
              <a:rPr lang="pt-BR" altLang="pt-BR" sz="2400">
                <a:solidFill>
                  <a:srgbClr val="000000"/>
                </a:solidFill>
                <a:latin typeface="Arial" charset="0"/>
                <a:ea typeface="Microsoft YaHei" charset="-122"/>
              </a:rPr>
              <a:t>ESSA CLÁUSULA É ILEGAL</a:t>
            </a:r>
            <a:br>
              <a:rPr lang="pt-BR" altLang="pt-BR" sz="2400">
                <a:solidFill>
                  <a:srgbClr val="000000"/>
                </a:solidFill>
                <a:latin typeface="Arial" charset="0"/>
                <a:ea typeface="Microsoft YaHei" charset="-122"/>
              </a:rPr>
            </a:br>
            <a:endParaRPr lang="pt-BR" altLang="pt-BR" sz="2400">
              <a:solidFill>
                <a:srgbClr val="000000"/>
              </a:solidFill>
              <a:latin typeface="Arial" charset="0"/>
              <a:ea typeface="Microsoft YaHei" charset="-122"/>
            </a:endParaRPr>
          </a:p>
        </p:txBody>
      </p:sp>
      <p:sp>
        <p:nvSpPr>
          <p:cNvPr id="59395" name="Text Box 2"/>
          <p:cNvSpPr txBox="1">
            <a:spLocks noChangeArrowheads="1"/>
          </p:cNvSpPr>
          <p:nvPr/>
        </p:nvSpPr>
        <p:spPr bwMode="auto">
          <a:xfrm>
            <a:off x="431800" y="1584325"/>
            <a:ext cx="9288463" cy="5119688"/>
          </a:xfrm>
          <a:prstGeom prst="rect">
            <a:avLst/>
          </a:prstGeom>
          <a:noFill/>
          <a:ln w="9525">
            <a:noFill/>
            <a:round/>
            <a:headEnd/>
            <a:tailEnd/>
          </a:ln>
          <a:effectLst/>
        </p:spPr>
        <p:txBody>
          <a:bodyPr lIns="90000" tIns="45000" rIns="90000" bIns="45000"/>
          <a:lstStyle/>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É livre a associação sindical e as empresas e os trabalhadores não são obrigados a contribuir financeiramente para o funcionamento dos sindicatos. Fim da contribuição sindical obrigatória.</a:t>
            </a: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Essa cláusula foi inserida para só permitir a participação em licitações de um grupo de empresas sindicalizadas e que, em geral, pertencem ao mesmo empresário, na conhecida prática de empresas “filhotes”, registradas em nome de um “laranja”.</a:t>
            </a: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Assim, somente as empresas do mesmo grupo, participam da licitação, fraudando-a.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Conteúdo 2">
            <a:extLst>
              <a:ext uri="{FF2B5EF4-FFF2-40B4-BE49-F238E27FC236}">
                <a16:creationId xmlns="" xmlns:a16="http://schemas.microsoft.com/office/drawing/2014/main" id="{CE75C986-2574-4C3B-9733-0C7ECD4EA059}"/>
              </a:ext>
            </a:extLst>
          </p:cNvPr>
          <p:cNvSpPr>
            <a:spLocks noGrp="1"/>
          </p:cNvSpPr>
          <p:nvPr>
            <p:ph idx="4294967295"/>
          </p:nvPr>
        </p:nvSpPr>
        <p:spPr>
          <a:xfrm>
            <a:off x="1223963" y="179388"/>
            <a:ext cx="7343775" cy="6769100"/>
          </a:xfrm>
        </p:spPr>
        <p:txBody>
          <a:bodyPr rtlCol="0">
            <a:normAutofit/>
          </a:bodyPr>
          <a:lstStyle/>
          <a:p>
            <a:pPr marL="0" indent="0" algn="ctr" defTabSz="503972" eaLnBrk="1" fontAlgn="auto" hangingPunct="1">
              <a:spcBef>
                <a:spcPts val="1102"/>
              </a:spcBef>
              <a:spcAft>
                <a:spcPts val="0"/>
              </a:spcAft>
              <a:buFont typeface="Wingdings 3" pitchFamily="18" charset="2"/>
              <a:buNone/>
              <a:defRPr/>
            </a:pPr>
            <a:r>
              <a:rPr lang="pt-BR" altLang="pt-BR" sz="3200" dirty="0">
                <a:solidFill>
                  <a:schemeClr val="accent1">
                    <a:lumMod val="75000"/>
                  </a:schemeClr>
                </a:solidFill>
              </a:rPr>
              <a:t>REALIDADE</a:t>
            </a:r>
          </a:p>
          <a:p>
            <a:pPr marL="0" indent="0"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1) A ADMINISTRAÇÃO PÚBLICA MINISTRA O TREINAMENTO E AINDA PAGA PELO TREINAMENTO, CUJO VALOR CONSTA NA PLANILHA DE CUSTOS DO CONTRATO</a:t>
            </a: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2) SUPERFATURAMENTO do custo da mão de obra, do número de empregados no contrato (diferente do contingente disponibilizado na realidade)  </a:t>
            </a: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3) FRAUDE AOS DIREITOS TRABALHISTAS COM ENRIQUECIMENTO ILÍCITO DO EMPREGADOR, CASOS DE COAÇÃO PARA DEVOLUÇÃO DE VERBAS TRABALHISTAS </a:t>
            </a:r>
          </a:p>
          <a:p>
            <a:pPr marL="0" indent="0"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ACP  140800-48.2012.5.21.0002 – TRT 21ª REGIÃO </a:t>
            </a:r>
          </a:p>
          <a:p>
            <a:pPr marL="0" indent="0"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ACP  15100-11.2012.5.21.0004 – TRT 21ª REGIÃO </a:t>
            </a:r>
          </a:p>
          <a:p>
            <a:pPr marL="0" indent="0"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ACP 159700-77.2012.5.21.0005 – TRT 21ª REGIÃO </a:t>
            </a: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endParaRPr lang="pt-BR" altLang="pt-BR" sz="1984"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endParaRPr lang="pt-BR" altLang="pt-BR" sz="1984" dirty="0">
              <a:solidFill>
                <a:schemeClr val="tx1">
                  <a:lumMod val="75000"/>
                  <a:lumOff val="2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ChangeArrowheads="1"/>
          </p:cNvSpPr>
          <p:nvPr>
            <p:ph idx="1"/>
          </p:nvPr>
        </p:nvSpPr>
        <p:spPr>
          <a:xfrm>
            <a:off x="228600" y="381000"/>
            <a:ext cx="9286875" cy="1271588"/>
          </a:xfrm>
        </p:spPr>
        <p:txBody>
          <a:bodyPr tIns="35280"/>
          <a:lstStyle/>
          <a:p>
            <a:pPr marL="431800" indent="-309563" eaLnBrk="1" hangingPunct="1">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pt-BR" altLang="pt-BR" sz="2000" b="1" smtClean="0"/>
              <a:t>CLÁUSULA QUADRAGÉSIMA SEGUNDA - </a:t>
            </a:r>
          </a:p>
          <a:p>
            <a:pPr marL="431800" indent="-309563" eaLnBrk="1" hangingPunct="1">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pt-BR" altLang="pt-BR" sz="2000" b="1" smtClean="0"/>
              <a:t>ENCARGOS SOCIAS, PREVIDENCIÁRIOS E TRABALHISTAS:</a:t>
            </a:r>
          </a:p>
          <a:p>
            <a:pPr marL="431800" indent="-309563" eaLnBrk="1" hangingPunct="1">
              <a:spcAft>
                <a:spcPts val="1413"/>
              </a:spcAft>
              <a:buClrTx/>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pt-BR" altLang="pt-BR" sz="2000" b="1" smtClean="0"/>
          </a:p>
        </p:txBody>
      </p:sp>
      <p:sp>
        <p:nvSpPr>
          <p:cNvPr id="61443" name="Text Box 2"/>
          <p:cNvSpPr txBox="1">
            <a:spLocks noChangeArrowheads="1"/>
          </p:cNvSpPr>
          <p:nvPr/>
        </p:nvSpPr>
        <p:spPr bwMode="auto">
          <a:xfrm>
            <a:off x="503238" y="1728788"/>
            <a:ext cx="8999537" cy="5040312"/>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200">
                <a:solidFill>
                  <a:srgbClr val="000000"/>
                </a:solidFill>
                <a:latin typeface="Arial" charset="0"/>
                <a:ea typeface="Microsoft YaHei" charset="-122"/>
              </a:rPr>
              <a:t>Em decorrência de estudos realizados no segmento da categoria vigente por esta convenção no Estado do Rio Grande do Norte, as empresas utilizarão na composição de preços de serviços de locação de mão de obra os encargos sociais e trabalhistas no mínimo de 82,45% (oitenta e dois vírgula quarenta e cinco por cento), calculado sobre o total da remuneração da mão de obra, conforme tabela de cálculo no anexo desta Convenção, objetivando com isso garantir o provisionamento mínimo das verbas sociais, trabalhistas, previdenciárias e indenizatórias, evitando assim a sonegação de direitos dos trabalhadores, levando também em consideração que os encargos sociais e trabalhistas estabelecidos nesta cláusula poderão ser majorados em função das peculiaridades de cada serviço contratado, lembrando que a não cotação desses encargos ensejará na desclassificação das empresas nos processos licitatórios.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cstate="print"/>
          <a:srcRect/>
          <a:stretch>
            <a:fillRect/>
          </a:stretch>
        </p:blipFill>
        <p:spPr bwMode="auto">
          <a:xfrm>
            <a:off x="431800" y="1163638"/>
            <a:ext cx="9288463" cy="47402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cstate="print"/>
          <a:srcRect/>
          <a:stretch>
            <a:fillRect/>
          </a:stretch>
        </p:blipFill>
        <p:spPr bwMode="auto">
          <a:xfrm>
            <a:off x="346075" y="503238"/>
            <a:ext cx="9518650" cy="2470150"/>
          </a:xfrm>
          <a:prstGeom prst="rect">
            <a:avLst/>
          </a:prstGeom>
          <a:noFill/>
          <a:ln w="9525">
            <a:noFill/>
            <a:round/>
            <a:headEnd/>
            <a:tailEnd/>
          </a:ln>
          <a:effectLst/>
        </p:spPr>
      </p:pic>
      <p:pic>
        <p:nvPicPr>
          <p:cNvPr id="65539" name="Picture 2"/>
          <p:cNvPicPr>
            <a:picLocks noChangeAspect="1" noChangeArrowheads="1"/>
          </p:cNvPicPr>
          <p:nvPr/>
        </p:nvPicPr>
        <p:blipFill>
          <a:blip r:embed="rId4" cstate="print"/>
          <a:srcRect/>
          <a:stretch>
            <a:fillRect/>
          </a:stretch>
        </p:blipFill>
        <p:spPr bwMode="auto">
          <a:xfrm>
            <a:off x="346075" y="2924175"/>
            <a:ext cx="9518650" cy="37719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7586" name="Picture 1"/>
          <p:cNvPicPr>
            <a:picLocks noChangeAspect="1" noChangeArrowheads="1"/>
          </p:cNvPicPr>
          <p:nvPr/>
        </p:nvPicPr>
        <p:blipFill>
          <a:blip r:embed="rId3" cstate="print"/>
          <a:srcRect/>
          <a:stretch>
            <a:fillRect/>
          </a:stretch>
        </p:blipFill>
        <p:spPr bwMode="auto">
          <a:xfrm>
            <a:off x="144463" y="306388"/>
            <a:ext cx="9518650" cy="65325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9634" name="Picture 1"/>
          <p:cNvPicPr>
            <a:picLocks noChangeAspect="1" noChangeArrowheads="1"/>
          </p:cNvPicPr>
          <p:nvPr/>
        </p:nvPicPr>
        <p:blipFill>
          <a:blip r:embed="rId3" cstate="print"/>
          <a:srcRect/>
          <a:stretch>
            <a:fillRect/>
          </a:stretch>
        </p:blipFill>
        <p:spPr bwMode="auto">
          <a:xfrm>
            <a:off x="273050" y="503238"/>
            <a:ext cx="9518650" cy="5111750"/>
          </a:xfrm>
          <a:prstGeom prst="rect">
            <a:avLst/>
          </a:prstGeom>
          <a:noFill/>
          <a:ln w="9525">
            <a:noFill/>
            <a:round/>
            <a:headEnd/>
            <a:tailEnd/>
          </a:ln>
          <a:effectLst/>
        </p:spPr>
      </p:pic>
      <p:pic>
        <p:nvPicPr>
          <p:cNvPr id="69635" name="Picture 2"/>
          <p:cNvPicPr>
            <a:picLocks noChangeAspect="1" noChangeArrowheads="1"/>
          </p:cNvPicPr>
          <p:nvPr/>
        </p:nvPicPr>
        <p:blipFill>
          <a:blip r:embed="rId4" cstate="print"/>
          <a:srcRect/>
          <a:stretch>
            <a:fillRect/>
          </a:stretch>
        </p:blipFill>
        <p:spPr bwMode="auto">
          <a:xfrm>
            <a:off x="273050" y="5543550"/>
            <a:ext cx="8686800" cy="4318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682" name="Picture 1"/>
          <p:cNvPicPr>
            <a:picLocks noChangeAspect="1" noChangeArrowheads="1"/>
          </p:cNvPicPr>
          <p:nvPr/>
        </p:nvPicPr>
        <p:blipFill>
          <a:blip r:embed="rId3" cstate="print"/>
          <a:srcRect/>
          <a:stretch>
            <a:fillRect/>
          </a:stretch>
        </p:blipFill>
        <p:spPr bwMode="auto">
          <a:xfrm>
            <a:off x="241300" y="352425"/>
            <a:ext cx="8686800" cy="4616450"/>
          </a:xfrm>
          <a:prstGeom prst="rect">
            <a:avLst/>
          </a:prstGeom>
          <a:noFill/>
          <a:ln w="9525">
            <a:noFill/>
            <a:round/>
            <a:headEnd/>
            <a:tailEnd/>
          </a:ln>
          <a:effectLst/>
        </p:spPr>
      </p:pic>
      <p:pic>
        <p:nvPicPr>
          <p:cNvPr id="71683" name="Picture 2"/>
          <p:cNvPicPr>
            <a:picLocks noChangeAspect="1" noChangeArrowheads="1"/>
          </p:cNvPicPr>
          <p:nvPr/>
        </p:nvPicPr>
        <p:blipFill>
          <a:blip r:embed="rId4" cstate="print"/>
          <a:srcRect/>
          <a:stretch>
            <a:fillRect/>
          </a:stretch>
        </p:blipFill>
        <p:spPr bwMode="auto">
          <a:xfrm>
            <a:off x="287338" y="5326063"/>
            <a:ext cx="8686800" cy="10096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3730" name="Picture 1"/>
          <p:cNvPicPr>
            <a:picLocks noChangeAspect="1" noChangeArrowheads="1"/>
          </p:cNvPicPr>
          <p:nvPr/>
        </p:nvPicPr>
        <p:blipFill>
          <a:blip r:embed="rId3" cstate="print"/>
          <a:srcRect/>
          <a:stretch>
            <a:fillRect/>
          </a:stretch>
        </p:blipFill>
        <p:spPr bwMode="auto">
          <a:xfrm>
            <a:off x="314325" y="3600450"/>
            <a:ext cx="8686800" cy="2965450"/>
          </a:xfrm>
          <a:prstGeom prst="rect">
            <a:avLst/>
          </a:prstGeom>
          <a:noFill/>
          <a:ln w="9525">
            <a:noFill/>
            <a:round/>
            <a:headEnd/>
            <a:tailEnd/>
          </a:ln>
          <a:effectLst/>
        </p:spPr>
      </p:pic>
      <p:pic>
        <p:nvPicPr>
          <p:cNvPr id="73731" name="Picture 2"/>
          <p:cNvPicPr>
            <a:picLocks noChangeAspect="1" noChangeArrowheads="1"/>
          </p:cNvPicPr>
          <p:nvPr/>
        </p:nvPicPr>
        <p:blipFill>
          <a:blip r:embed="rId4" cstate="print"/>
          <a:srcRect/>
          <a:stretch>
            <a:fillRect/>
          </a:stretch>
        </p:blipFill>
        <p:spPr bwMode="auto">
          <a:xfrm>
            <a:off x="287338" y="317500"/>
            <a:ext cx="9251950" cy="28511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3" cstate="print"/>
          <a:srcRect/>
          <a:stretch>
            <a:fillRect/>
          </a:stretch>
        </p:blipFill>
        <p:spPr bwMode="auto">
          <a:xfrm>
            <a:off x="503238" y="1944688"/>
            <a:ext cx="9220200" cy="31670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504825" y="360363"/>
            <a:ext cx="9064625" cy="914400"/>
          </a:xfrm>
          <a:prstGeom prst="rect">
            <a:avLst/>
          </a:prstGeom>
          <a:noFill/>
          <a:ln w="9525">
            <a:noFill/>
            <a:round/>
            <a:headEnd/>
            <a:tailEnd/>
          </a:ln>
          <a:effectLst/>
        </p:spPr>
        <p:txBody>
          <a:bodyPr lIns="0" tIns="0" rIns="0" bIns="0" anchor="ctr"/>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EXPLICANDO</a:t>
            </a:r>
            <a:r>
              <a:rPr lang="pt-BR" altLang="pt-BR" sz="2400">
                <a:solidFill>
                  <a:srgbClr val="000000"/>
                </a:solidFill>
                <a:latin typeface="Arial" charset="0"/>
                <a:ea typeface="Microsoft YaHei" charset="-122"/>
                <a:cs typeface="Arial" charset="0"/>
              </a:rPr>
              <a:t> PORQUE </a:t>
            </a:r>
            <a:r>
              <a:rPr lang="pt-BR" altLang="pt-BR" sz="2400">
                <a:solidFill>
                  <a:srgbClr val="000000"/>
                </a:solidFill>
                <a:latin typeface="Arial" charset="0"/>
                <a:ea typeface="Microsoft YaHei" charset="-122"/>
              </a:rPr>
              <a:t>ESSA CLÁUSULA É ILEGAL</a:t>
            </a:r>
            <a:br>
              <a:rPr lang="pt-BR" altLang="pt-BR" sz="2400">
                <a:solidFill>
                  <a:srgbClr val="000000"/>
                </a:solidFill>
                <a:latin typeface="Arial" charset="0"/>
                <a:ea typeface="Microsoft YaHei" charset="-122"/>
              </a:rPr>
            </a:br>
            <a:r>
              <a:rPr lang="pt-BR" altLang="pt-BR" sz="2400">
                <a:solidFill>
                  <a:srgbClr val="000000"/>
                </a:solidFill>
                <a:latin typeface="Arial" charset="0"/>
                <a:ea typeface="Microsoft YaHei" charset="-122"/>
              </a:rPr>
              <a:t>E ENSEJA A CORRUPÇÃO:</a:t>
            </a:r>
          </a:p>
        </p:txBody>
      </p:sp>
      <p:sp>
        <p:nvSpPr>
          <p:cNvPr id="77827" name="Text Box 2"/>
          <p:cNvSpPr txBox="1">
            <a:spLocks noChangeArrowheads="1"/>
          </p:cNvSpPr>
          <p:nvPr/>
        </p:nvSpPr>
        <p:spPr bwMode="auto">
          <a:xfrm>
            <a:off x="503238" y="1511300"/>
            <a:ext cx="9144000" cy="3290888"/>
          </a:xfrm>
          <a:prstGeom prst="rect">
            <a:avLst/>
          </a:prstGeom>
          <a:noFill/>
          <a:ln w="9525">
            <a:noFill/>
            <a:round/>
            <a:headEnd/>
            <a:tailEnd/>
          </a:ln>
          <a:effectLst/>
        </p:spPr>
        <p:txBody>
          <a:bodyPr lIns="90000" tIns="45000" rIns="90000" bIns="45000"/>
          <a:lstStyle/>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O valor dos encargos sociais não é matéria afeta a convenções coletivas e foi inserida na convenção para fazer incorrer em erro a administração pública, ou para dar vestes de legalidade a um ato de corrupção, ou seja, de tornar mais oneroso o contrato administrativo, superfaturando-o.</a:t>
            </a: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algn="just" eaLnBrk="1" hangingPunct="1">
              <a:lnSpc>
                <a:spcPct val="150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Conforme visto, os encargos sociais não podem ser superiores a 72,11% . A cláusula prevê que serão de 82,45%.</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874" name="Picture 1"/>
          <p:cNvPicPr>
            <a:picLocks noChangeAspect="1" noChangeArrowheads="1"/>
          </p:cNvPicPr>
          <p:nvPr/>
        </p:nvPicPr>
        <p:blipFill>
          <a:blip r:embed="rId3" cstate="print"/>
          <a:srcRect/>
          <a:stretch>
            <a:fillRect/>
          </a:stretch>
        </p:blipFill>
        <p:spPr bwMode="auto">
          <a:xfrm>
            <a:off x="144463" y="647700"/>
            <a:ext cx="9647237" cy="60833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Conteúdo 2">
            <a:extLst>
              <a:ext uri="{FF2B5EF4-FFF2-40B4-BE49-F238E27FC236}">
                <a16:creationId xmlns="" xmlns:a16="http://schemas.microsoft.com/office/drawing/2014/main" id="{CE75C986-2574-4C3B-9733-0C7ECD4EA059}"/>
              </a:ext>
            </a:extLst>
          </p:cNvPr>
          <p:cNvSpPr>
            <a:spLocks noGrp="1"/>
          </p:cNvSpPr>
          <p:nvPr>
            <p:ph idx="4294967295"/>
          </p:nvPr>
        </p:nvSpPr>
        <p:spPr>
          <a:xfrm>
            <a:off x="1223963" y="179388"/>
            <a:ext cx="7343775" cy="6769100"/>
          </a:xfrm>
        </p:spPr>
        <p:txBody>
          <a:bodyPr rtlCol="0">
            <a:normAutofit/>
          </a:bodyPr>
          <a:lstStyle/>
          <a:p>
            <a:pPr marL="0" indent="0" algn="ctr" defTabSz="503972" eaLnBrk="1" fontAlgn="auto" hangingPunct="1">
              <a:spcBef>
                <a:spcPts val="1102"/>
              </a:spcBef>
              <a:spcAft>
                <a:spcPts val="0"/>
              </a:spcAft>
              <a:buFont typeface="Wingdings 3" pitchFamily="18" charset="2"/>
              <a:buNone/>
              <a:defRPr/>
            </a:pPr>
            <a:r>
              <a:rPr lang="pt-BR" altLang="pt-BR" sz="2800" dirty="0">
                <a:solidFill>
                  <a:schemeClr val="accent1">
                    <a:lumMod val="75000"/>
                  </a:schemeClr>
                </a:solidFill>
              </a:rPr>
              <a:t>REALIDADE</a:t>
            </a: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4) FRAUDE AOS DIREITOS TRABALHISTAS MEDIANTE O USO DE CLÁUSULAS ILEGAIS DE CONVENÇÕES COLETIVAS DE TRABALHO.</a:t>
            </a:r>
          </a:p>
          <a:p>
            <a:pPr marL="0" indent="0" algn="just"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5) FRAUDE AOS DIREITOS TRABALHISTAS MEDIANTE COAÇÃO PSICOLÓGICA DO TRABALHADOR PARA FIRMAR “ACORDO” PARA RESCISÃO, POR MÚTUO CONSENTIMENTO, DO CONTRATO. REFORMA TRABALHISTA CRIOU ESSA POSSIBILIDADE</a:t>
            </a:r>
          </a:p>
          <a:p>
            <a:pPr marL="0" indent="0" algn="just" defTabSz="503972" eaLnBrk="1" fontAlgn="auto" hangingPunct="1">
              <a:spcBef>
                <a:spcPts val="1102"/>
              </a:spcBef>
              <a:spcAft>
                <a:spcPts val="0"/>
              </a:spcAft>
              <a:buFont typeface="Wingdings 3" pitchFamily="18" charset="2"/>
              <a:buNone/>
              <a:defRPr/>
            </a:pPr>
            <a:r>
              <a:rPr lang="pt-BR" altLang="pt-BR" sz="2000" dirty="0">
                <a:solidFill>
                  <a:schemeClr val="tx1">
                    <a:lumMod val="75000"/>
                    <a:lumOff val="25000"/>
                  </a:schemeClr>
                </a:solidFill>
              </a:rPr>
              <a:t>6) BURLA À REGRA DO CONCURSO PÚBLICO, NEPOTISMO CRUZADO E INDICAÇÃO POLÍTICA</a:t>
            </a: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algn="just" defTabSz="503972" eaLnBrk="1" fontAlgn="auto" hangingPunct="1">
              <a:spcBef>
                <a:spcPts val="1102"/>
              </a:spcBef>
              <a:spcAft>
                <a:spcPts val="0"/>
              </a:spcAft>
              <a:buFont typeface="Wingdings 3" pitchFamily="18" charset="2"/>
              <a:buNone/>
              <a:defRPr/>
            </a:pPr>
            <a:endParaRPr lang="pt-BR" altLang="pt-BR" sz="2000"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endParaRPr lang="pt-BR" altLang="pt-BR" sz="1984"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endParaRPr lang="pt-BR" altLang="pt-BR" sz="1984" dirty="0">
              <a:solidFill>
                <a:schemeClr val="tx1">
                  <a:lumMod val="75000"/>
                  <a:lumOff val="2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22" name="Picture 1"/>
          <p:cNvPicPr>
            <a:picLocks noChangeAspect="1" noChangeArrowheads="1"/>
          </p:cNvPicPr>
          <p:nvPr/>
        </p:nvPicPr>
        <p:blipFill>
          <a:blip r:embed="rId3" cstate="print"/>
          <a:srcRect/>
          <a:stretch>
            <a:fillRect/>
          </a:stretch>
        </p:blipFill>
        <p:spPr bwMode="auto">
          <a:xfrm>
            <a:off x="161925" y="936625"/>
            <a:ext cx="9701213" cy="62642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970" name="Picture 1"/>
          <p:cNvPicPr>
            <a:picLocks noChangeAspect="1" noChangeArrowheads="1"/>
          </p:cNvPicPr>
          <p:nvPr/>
        </p:nvPicPr>
        <p:blipFill>
          <a:blip r:embed="rId3" cstate="print"/>
          <a:srcRect/>
          <a:stretch>
            <a:fillRect/>
          </a:stretch>
        </p:blipFill>
        <p:spPr bwMode="auto">
          <a:xfrm>
            <a:off x="73025" y="642938"/>
            <a:ext cx="9791700" cy="6629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504825" y="360363"/>
            <a:ext cx="9064625" cy="914400"/>
          </a:xfrm>
          <a:prstGeom prst="rect">
            <a:avLst/>
          </a:prstGeom>
          <a:noFill/>
          <a:ln w="9525">
            <a:noFill/>
            <a:round/>
            <a:headEnd/>
            <a:tailEnd/>
          </a:ln>
          <a:effectLst/>
        </p:spPr>
        <p:txBody>
          <a:bodyPr lIns="0" tIns="0" rIns="0" bIns="0" anchor="ctr"/>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EXPLICANDO</a:t>
            </a:r>
            <a:r>
              <a:rPr lang="pt-BR" altLang="pt-BR" sz="2400">
                <a:solidFill>
                  <a:srgbClr val="000000"/>
                </a:solidFill>
                <a:latin typeface="Arial" charset="0"/>
                <a:ea typeface="Microsoft YaHei" charset="-122"/>
                <a:cs typeface="Arial" charset="0"/>
              </a:rPr>
              <a:t> PORQUE ESSA </a:t>
            </a:r>
            <a:r>
              <a:rPr lang="pt-BR" altLang="pt-BR" sz="2400">
                <a:solidFill>
                  <a:srgbClr val="000000"/>
                </a:solidFill>
                <a:latin typeface="Arial" charset="0"/>
                <a:ea typeface="Microsoft YaHei" charset="-122"/>
              </a:rPr>
              <a:t>CLÁUSULA É ILEGAL</a:t>
            </a:r>
          </a:p>
        </p:txBody>
      </p:sp>
      <p:sp>
        <p:nvSpPr>
          <p:cNvPr id="86019" name="Text Box 2"/>
          <p:cNvSpPr txBox="1">
            <a:spLocks noChangeArrowheads="1"/>
          </p:cNvSpPr>
          <p:nvPr/>
        </p:nvSpPr>
        <p:spPr bwMode="auto">
          <a:xfrm>
            <a:off x="503238" y="1511300"/>
            <a:ext cx="9144000" cy="344488"/>
          </a:xfrm>
          <a:prstGeom prst="rect">
            <a:avLst/>
          </a:prstGeom>
          <a:noFill/>
          <a:ln w="9525">
            <a:noFill/>
            <a:round/>
            <a:headEnd/>
            <a:tailEnd/>
          </a:ln>
          <a:effectLst/>
        </p:spPr>
        <p:txBody>
          <a:bodyPr lIns="90000" tIns="45000" rIns="90000" bIns="45000"/>
          <a:lstStyle/>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A Lei nº 7.102/83 estabelece que é dever das empresas de vigilância efetuar o pagamento do seguro de vida dos seus empregados</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As empresas colocam o valor do seguro de vida dos vigilantes com um CUSTO do contrato, a ser pago pelo TOMADOR DOS SERVIÇOS (outras empresas ou a administração pública)</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rPr>
              <a:t>Valendo-se da cláusula ilícita, as empresas descontam dos salários dos empregados, e, portanto, recebem DUAS VEZES o valor do seguro de vida, e, obviamente, somente pagam uma vez à seguradora.</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a:extLst>
              <a:ext uri="{FF2B5EF4-FFF2-40B4-BE49-F238E27FC236}">
                <a16:creationId xmlns="" xmlns:a16="http://schemas.microsoft.com/office/drawing/2014/main" id="{A0A47E92-F701-4790-BA1A-8D0B36E314EA}"/>
              </a:ext>
            </a:extLst>
          </p:cNvPr>
          <p:cNvSpPr txBox="1">
            <a:spLocks noChangeArrowheads="1"/>
          </p:cNvSpPr>
          <p:nvPr/>
        </p:nvSpPr>
        <p:spPr bwMode="auto">
          <a:xfrm>
            <a:off x="215900" y="107950"/>
            <a:ext cx="9145588" cy="1201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9pPr>
          </a:lstStyle>
          <a:p>
            <a:pPr algn="ctr" eaLnBrk="1" hangingPunct="1">
              <a:lnSpc>
                <a:spcPct val="93000"/>
              </a:lnSpc>
              <a:buSzPct val="100000"/>
              <a:defRPr/>
            </a:pPr>
            <a:endParaRPr lang="pt-BR" altLang="pt-BR" sz="3200" dirty="0">
              <a:solidFill>
                <a:srgbClr val="000000"/>
              </a:solidFill>
              <a:latin typeface="Arial" panose="020B0604020202020204" pitchFamily="34" charset="0"/>
              <a:ea typeface="Microsoft YaHei" panose="020B0503020204020204" pitchFamily="34" charset="-122"/>
            </a:endParaRPr>
          </a:p>
          <a:p>
            <a:pPr algn="ctr" eaLnBrk="1" hangingPunct="1">
              <a:lnSpc>
                <a:spcPct val="93000"/>
              </a:lnSpc>
              <a:buSzPct val="100000"/>
              <a:defRPr/>
            </a:pPr>
            <a:r>
              <a:rPr lang="pt-BR" altLang="pt-BR" sz="3200" dirty="0">
                <a:solidFill>
                  <a:schemeClr val="accent1">
                    <a:lumMod val="75000"/>
                  </a:schemeClr>
                </a:solidFill>
                <a:latin typeface="Arial" panose="020B0604020202020204" pitchFamily="34" charset="0"/>
                <a:ea typeface="Microsoft YaHei" panose="020B0503020204020204" pitchFamily="34" charset="-122"/>
              </a:rPr>
              <a:t>REALIDADE NORMATIVA ATUAL -  IN 5 DO MINISTÉRIO DO PLANEJAMENTO</a:t>
            </a:r>
          </a:p>
          <a:p>
            <a:pPr algn="ctr" eaLnBrk="1" hangingPunct="1">
              <a:lnSpc>
                <a:spcPct val="93000"/>
              </a:lnSpc>
              <a:buSzPct val="100000"/>
              <a:defRPr/>
            </a:pPr>
            <a:endParaRPr lang="pt-BR" altLang="pt-BR" sz="3200" dirty="0">
              <a:solidFill>
                <a:schemeClr val="accent2"/>
              </a:solidFill>
              <a:latin typeface="Arial" panose="020B0604020202020204" pitchFamily="34" charset="0"/>
              <a:ea typeface="Microsoft YaHei" panose="020B0503020204020204" pitchFamily="34" charset="-122"/>
              <a:cs typeface="Arial" panose="020B0604020202020204" pitchFamily="34" charset="0"/>
            </a:endParaRPr>
          </a:p>
        </p:txBody>
      </p:sp>
      <p:sp>
        <p:nvSpPr>
          <p:cNvPr id="88067" name="Text Box 2"/>
          <p:cNvSpPr txBox="1">
            <a:spLocks noChangeArrowheads="1"/>
          </p:cNvSpPr>
          <p:nvPr/>
        </p:nvSpPr>
        <p:spPr bwMode="auto">
          <a:xfrm>
            <a:off x="468313" y="1296988"/>
            <a:ext cx="9180512" cy="5722937"/>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Art. 6º - A administração pública não se vincula às disposições contidas em Acordos Coletivos, Convenções ou Dissídios Coletivos de Trabalho que tratem de pagamento de participação dos trabalhadores nos lucros ou resultados da empresa contratada, de matéria não trabalhista, ou que estabeleçam direitos não previstos em lei, tais como valores ou índices obrigatórios de encargos sociais ou previdenciários, bem como  o preço de insumos relacionados ao exercício da atividade.</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Parágrafo único – É vedado ao órgão ou entidade vincular-se às disposições previstas em Acordos, Convenções ou Dissídios Coletivos de Trabalho que tratem de obrigações e direitos que somente se aplicam aos contratos com a Administração Pública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215900" y="395288"/>
            <a:ext cx="9064625" cy="914400"/>
          </a:xfrm>
          <a:prstGeom prst="rect">
            <a:avLst/>
          </a:prstGeom>
          <a:noFill/>
          <a:ln w="9525">
            <a:noFill/>
            <a:round/>
            <a:headEnd/>
            <a:tailEnd/>
          </a:ln>
          <a:effectLst/>
        </p:spPr>
        <p:txBody>
          <a:bodyPr lIns="0" tIns="0" rIns="0" bIns="0" anchor="ctr"/>
          <a:lstStyle/>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chemeClr val="accent2"/>
                </a:solidFill>
                <a:latin typeface="Arial" charset="0"/>
                <a:ea typeface="Microsoft YaHei" charset="-122"/>
                <a:cs typeface="Arial" charset="0"/>
              </a:rPr>
              <a:t>PARECER ADVOCACIA GERAL DA UNIÃO</a:t>
            </a:r>
          </a:p>
          <a:p>
            <a:pPr algn="ct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3200">
                <a:solidFill>
                  <a:schemeClr val="accent2"/>
                </a:solidFill>
                <a:latin typeface="Arial" charset="0"/>
                <a:ea typeface="Microsoft YaHei" charset="-122"/>
                <a:cs typeface="Arial" charset="0"/>
              </a:rPr>
              <a:t>(Parecer 15/2014/CPLC/PFN/AGU)</a:t>
            </a:r>
          </a:p>
        </p:txBody>
      </p:sp>
      <p:sp>
        <p:nvSpPr>
          <p:cNvPr id="90115" name="Text Box 2"/>
          <p:cNvSpPr txBox="1">
            <a:spLocks noChangeArrowheads="1"/>
          </p:cNvSpPr>
          <p:nvPr/>
        </p:nvSpPr>
        <p:spPr bwMode="auto">
          <a:xfrm>
            <a:off x="468313" y="1296988"/>
            <a:ext cx="9180512" cy="5722937"/>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rPr>
              <a:t>É ilegal e afronta o art. 611 da CLT, a estipulação em convenção coletiva de trabalho do custeio de plano de saúde com oneração exclusiva da administração pública tomadora do serviço e beneficiando apenas à categoria de empregos terceirizados desta.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
          <p:cNvSpPr>
            <a:spLocks noGrp="1" noChangeArrowheads="1"/>
          </p:cNvSpPr>
          <p:nvPr>
            <p:ph type="title"/>
          </p:nvPr>
        </p:nvSpPr>
        <p:spPr>
          <a:xfrm>
            <a:off x="287338" y="395288"/>
            <a:ext cx="9064625" cy="2011362"/>
          </a:xfrm>
        </p:spPr>
        <p:txBody>
          <a:bodyPr/>
          <a:lstStyle/>
          <a:p>
            <a:pPr eaLnBrk="1" hangingPunct="1">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3600" smtClean="0"/>
              <a:t>OUTRAS FORMAS DE SUPERFATURAMENTO</a:t>
            </a:r>
          </a:p>
        </p:txBody>
      </p:sp>
      <p:sp>
        <p:nvSpPr>
          <p:cNvPr id="77827" name="Rectangle 2">
            <a:extLst>
              <a:ext uri="{FF2B5EF4-FFF2-40B4-BE49-F238E27FC236}">
                <a16:creationId xmlns="" xmlns:a16="http://schemas.microsoft.com/office/drawing/2014/main" id="{1AB87AD3-5B22-4DB3-9A59-C31CDF877C63}"/>
              </a:ext>
            </a:extLst>
          </p:cNvPr>
          <p:cNvSpPr>
            <a:spLocks noGrp="1" noChangeArrowheads="1"/>
          </p:cNvSpPr>
          <p:nvPr>
            <p:ph idx="1"/>
          </p:nvPr>
        </p:nvSpPr>
        <p:spPr>
          <a:xfrm>
            <a:off x="287338" y="1619250"/>
            <a:ext cx="9064625" cy="3960813"/>
          </a:xfrm>
        </p:spPr>
        <p:txBody>
          <a:bodyPr rtlCol="0">
            <a:normAutofit fontScale="32500" lnSpcReduction="20000"/>
          </a:bodyPr>
          <a:lstStyle/>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9600" dirty="0">
                <a:solidFill>
                  <a:schemeClr val="tx1">
                    <a:lumMod val="75000"/>
                    <a:lumOff val="25000"/>
                  </a:schemeClr>
                </a:solidFill>
              </a:rPr>
              <a:t>1) Diminuição do número de empregados.</a:t>
            </a: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9600" dirty="0">
              <a:solidFill>
                <a:schemeClr val="tx1">
                  <a:lumMod val="75000"/>
                  <a:lumOff val="25000"/>
                </a:schemeClr>
              </a:solidFill>
            </a:endParaRP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9600" dirty="0">
                <a:solidFill>
                  <a:schemeClr val="tx1">
                    <a:lumMod val="75000"/>
                    <a:lumOff val="25000"/>
                  </a:schemeClr>
                </a:solidFill>
              </a:rPr>
              <a:t>2) Diminuição no fornecimento de materiais.</a:t>
            </a: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9600" dirty="0">
              <a:solidFill>
                <a:schemeClr val="tx1">
                  <a:lumMod val="75000"/>
                  <a:lumOff val="25000"/>
                </a:schemeClr>
              </a:solidFill>
            </a:endParaRPr>
          </a:p>
          <a:p>
            <a:pPr marL="377979" indent="-333375" defTabSz="503972" eaLnBrk="1" fontAlgn="auto" hangingPunct="1">
              <a:spcBef>
                <a:spcPts val="1102"/>
              </a:spcBef>
              <a:spcAft>
                <a:spcPts val="0"/>
              </a:spcAft>
              <a:buClrTx/>
              <a:buFont typeface="Wingdings 3" pitchFamily="18" charset="2"/>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9600" dirty="0">
                <a:solidFill>
                  <a:schemeClr val="tx1">
                    <a:lumMod val="75000"/>
                    <a:lumOff val="25000"/>
                  </a:schemeClr>
                </a:solidFill>
              </a:rPr>
              <a:t>3) FALTA DE SUBSTITUIÇÃO DE EMPREGADOS APESAR DA COBRANÇA DE RESERVA TÉCNICA NA PLANILHA DE CUSTOS DO CONTRATO. </a:t>
            </a: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1984" dirty="0">
              <a:solidFill>
                <a:schemeClr val="tx1">
                  <a:lumMod val="75000"/>
                  <a:lumOff val="25000"/>
                </a:schemeClr>
              </a:solidFill>
            </a:endParaRP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1984" dirty="0">
              <a:solidFill>
                <a:schemeClr val="tx1">
                  <a:lumMod val="75000"/>
                  <a:lumOff val="25000"/>
                </a:schemeClr>
              </a:solidFill>
            </a:endParaRP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1984" dirty="0">
              <a:solidFill>
                <a:schemeClr val="tx1">
                  <a:lumMod val="75000"/>
                  <a:lumOff val="25000"/>
                </a:schemeClr>
              </a:solidFill>
            </a:endParaRPr>
          </a:p>
          <a:p>
            <a:pPr marL="377979" indent="-333375" defTabSz="503972" eaLnBrk="1" fontAlgn="auto" hangingPunct="1">
              <a:spcBef>
                <a:spcPts val="1102"/>
              </a:spcBef>
              <a:spcAft>
                <a:spcPts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1984" dirty="0">
              <a:solidFill>
                <a:schemeClr val="tx1">
                  <a:lumMod val="75000"/>
                  <a:lumOff val="25000"/>
                </a:schemeClr>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81DC67B-35A6-4426-947D-68B4296C6067}"/>
              </a:ext>
            </a:extLst>
          </p:cNvPr>
          <p:cNvSpPr>
            <a:spLocks noGrp="1"/>
          </p:cNvSpPr>
          <p:nvPr>
            <p:ph type="ctrTitle"/>
          </p:nvPr>
        </p:nvSpPr>
        <p:spPr>
          <a:xfrm>
            <a:off x="1152525" y="2124075"/>
            <a:ext cx="6423025" cy="1814513"/>
          </a:xfrm>
        </p:spPr>
        <p:txBody>
          <a:bodyPr rtlCol="0"/>
          <a:lstStyle/>
          <a:p>
            <a:pPr defTabSz="503972" eaLnBrk="1" fontAlgn="auto" hangingPunct="1">
              <a:spcAft>
                <a:spcPts val="0"/>
              </a:spcAft>
              <a:defRPr/>
            </a:pPr>
            <a:r>
              <a:rPr lang="pt-BR" dirty="0"/>
              <a:t>Reserva Técnica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Conteúdo 2"/>
          <p:cNvSpPr>
            <a:spLocks noGrp="1" noChangeArrowheads="1"/>
          </p:cNvSpPr>
          <p:nvPr>
            <p:ph idx="1"/>
          </p:nvPr>
        </p:nvSpPr>
        <p:spPr>
          <a:xfrm>
            <a:off x="671513" y="971550"/>
            <a:ext cx="6997700" cy="5688013"/>
          </a:xfrm>
        </p:spPr>
        <p:txBody>
          <a:bodyPr/>
          <a:lstStyle/>
          <a:p>
            <a:pPr marL="0" indent="0" algn="just" eaLnBrk="1" hangingPunct="1">
              <a:buFont typeface="Wingdings 3" pitchFamily="18" charset="2"/>
              <a:buNone/>
            </a:pPr>
            <a:r>
              <a:rPr lang="pt-BR" altLang="pt-BR" sz="2800" smtClean="0"/>
              <a:t>Reserva técnica é um item incluído na planilha de preços dos licitantes, cujo principal objetivo é fazer previsão de valores que serão despendidos com a substituição eventual de mão-de-obra. O Anexo I, item XIII, da IN n° 02/08 da SLTI/MPOG, define reserva técnica como "os custos decorrentes de substituição de mão-de-obra quando da ocorrência de atrasos ou faltas que não sejam amparadas por dispositivo legal e, ainda, abonos e outros, de forma a assegurar a perfeita execução contratual."</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Conteúdo 2"/>
          <p:cNvSpPr>
            <a:spLocks noGrp="1" noChangeArrowheads="1"/>
          </p:cNvSpPr>
          <p:nvPr>
            <p:ph idx="1"/>
          </p:nvPr>
        </p:nvSpPr>
        <p:spPr>
          <a:xfrm>
            <a:off x="671513" y="755650"/>
            <a:ext cx="6997700" cy="5903913"/>
          </a:xfrm>
        </p:spPr>
        <p:txBody>
          <a:bodyPr/>
          <a:lstStyle/>
          <a:p>
            <a:pPr marL="0" indent="0" algn="just" eaLnBrk="1" hangingPunct="1">
              <a:buFont typeface="Wingdings 3" pitchFamily="18" charset="2"/>
              <a:buNone/>
            </a:pPr>
            <a:r>
              <a:rPr lang="pt-BR" altLang="pt-BR" sz="2400" smtClean="0"/>
              <a:t>Entre os custos abrangidos pela reserva técnica, podemos mencionar, por exemplo. "</a:t>
            </a:r>
            <a:r>
              <a:rPr lang="pt-BR" altLang="pt-BR" sz="2400" u="sng" smtClean="0"/>
              <a:t>gastos com pagamento de férias, aviso prévio e décimo terceiro salário para substitutos: encargos sociais incidentes sobre remuneração dos empregados habituais no caso de recebimento de auxílio enfermidade ou auxílio acidente de trabalho, por mais de quinze dias; encargos sociais incidentes sobre remuneração das empregadas habituais beneficiárias do auxílio maternidade: indenização adicional dos substitutos; e FGTS nas rescisões sem justa causa dos substitutos</a:t>
            </a:r>
            <a:r>
              <a:rPr lang="pt-BR" altLang="pt-BR" sz="2400" smtClean="0"/>
              <a:t>." (TCU. Plenário, Acórdão n° 3092/2010, Relator José Jorge. 17.11.2010).</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Conteúdo 2">
            <a:extLst>
              <a:ext uri="{FF2B5EF4-FFF2-40B4-BE49-F238E27FC236}">
                <a16:creationId xmlns="" xmlns:a16="http://schemas.microsoft.com/office/drawing/2014/main" id="{DE5FA601-DEAB-4592-BFC0-B79A71D6C753}"/>
              </a:ext>
            </a:extLst>
          </p:cNvPr>
          <p:cNvSpPr>
            <a:spLocks noGrp="1" noChangeArrowheads="1"/>
          </p:cNvSpPr>
          <p:nvPr>
            <p:ph idx="1"/>
          </p:nvPr>
        </p:nvSpPr>
        <p:spPr>
          <a:xfrm>
            <a:off x="671513" y="1474788"/>
            <a:ext cx="6997700" cy="51847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just" eaLnBrk="1" hangingPunct="1">
              <a:buFont typeface="Wingdings 3" pitchFamily="18" charset="2"/>
              <a:buNone/>
              <a:defRPr/>
            </a:pPr>
            <a:r>
              <a:rPr lang="pt-BR" altLang="pt-BR" sz="2800" dirty="0"/>
              <a:t>A </a:t>
            </a:r>
            <a:r>
              <a:rPr lang="pt-BR" altLang="pt-BR" sz="2800" dirty="0">
                <a:highlight>
                  <a:srgbClr val="FFFF00"/>
                </a:highlight>
              </a:rPr>
              <a:t>Instrução Normativa 5</a:t>
            </a:r>
            <a:r>
              <a:rPr lang="pt-BR" altLang="pt-BR" sz="2800" dirty="0"/>
              <a:t>, em seu art. 29-A, §3°, incisos II e III, proíbe que o órgão ou entidade contratante impeça que a empresa licitante estabeleça em sua planilha o custo relativo à reserva técnica, bem como proíbe a exigência de custo mínimo para este item.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Espaço Reservado para Conteúdo 3"/>
          <p:cNvPicPr>
            <a:picLocks noGrp="1" noChangeAspect="1" noChangeArrowheads="1"/>
          </p:cNvPicPr>
          <p:nvPr>
            <p:ph idx="1"/>
          </p:nvPr>
        </p:nvPicPr>
        <p:blipFill>
          <a:blip r:embed="rId2" cstate="print"/>
          <a:srcRect/>
          <a:stretch>
            <a:fillRect/>
          </a:stretch>
        </p:blipFill>
        <p:spPr>
          <a:xfrm>
            <a:off x="1295400" y="684213"/>
            <a:ext cx="7416800" cy="6173787"/>
          </a:xfrm>
        </p:spPr>
      </p:pic>
      <p:pic>
        <p:nvPicPr>
          <p:cNvPr id="3" name="Imagem 2" descr="Sem título.png"/>
          <p:cNvPicPr>
            <a:picLocks noChangeAspect="1"/>
          </p:cNvPicPr>
          <p:nvPr/>
        </p:nvPicPr>
        <p:blipFill>
          <a:blip r:embed="rId3" cstate="print"/>
          <a:stretch>
            <a:fillRect/>
          </a:stretch>
        </p:blipFill>
        <p:spPr>
          <a:xfrm>
            <a:off x="1320280" y="683780"/>
            <a:ext cx="7440064" cy="6192115"/>
          </a:xfrm>
          <a:prstGeom prst="rect">
            <a:avLst/>
          </a:prstGeom>
        </p:spPr>
      </p:pic>
      <p:pic>
        <p:nvPicPr>
          <p:cNvPr id="4" name="Imagem 3" descr="Sem título.png"/>
          <p:cNvPicPr>
            <a:picLocks noChangeAspect="1"/>
          </p:cNvPicPr>
          <p:nvPr/>
        </p:nvPicPr>
        <p:blipFill>
          <a:blip r:embed="rId4" cstate="print"/>
          <a:stretch>
            <a:fillRect/>
          </a:stretch>
        </p:blipFill>
        <p:spPr>
          <a:xfrm>
            <a:off x="1320280" y="683780"/>
            <a:ext cx="7440064" cy="6192115"/>
          </a:xfrm>
          <a:prstGeom prst="rect">
            <a:avLst/>
          </a:prstGeom>
        </p:spPr>
      </p:pic>
      <p:pic>
        <p:nvPicPr>
          <p:cNvPr id="5" name="Imagem 4" descr="Sem título.jpg"/>
          <p:cNvPicPr>
            <a:picLocks noChangeAspect="1"/>
          </p:cNvPicPr>
          <p:nvPr/>
        </p:nvPicPr>
        <p:blipFill>
          <a:blip r:embed="rId5" cstate="print"/>
          <a:stretch>
            <a:fillRect/>
          </a:stretch>
        </p:blipFill>
        <p:spPr>
          <a:xfrm>
            <a:off x="1320800" y="684212"/>
            <a:ext cx="7439025" cy="6191250"/>
          </a:xfrm>
          <a:prstGeom prst="rect">
            <a:avLst/>
          </a:prstGeom>
        </p:spPr>
      </p:pic>
      <p:pic>
        <p:nvPicPr>
          <p:cNvPr id="6" name="Imagem 5" descr="Sem título.jpg"/>
          <p:cNvPicPr>
            <a:picLocks noChangeAspect="1"/>
          </p:cNvPicPr>
          <p:nvPr/>
        </p:nvPicPr>
        <p:blipFill>
          <a:blip r:embed="rId5" cstate="print"/>
          <a:stretch>
            <a:fillRect/>
          </a:stretch>
        </p:blipFill>
        <p:spPr>
          <a:xfrm>
            <a:off x="1320800" y="684212"/>
            <a:ext cx="7439025" cy="619125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Conteúdo 2"/>
          <p:cNvSpPr>
            <a:spLocks noGrp="1" noChangeArrowheads="1"/>
          </p:cNvSpPr>
          <p:nvPr>
            <p:ph idx="1"/>
          </p:nvPr>
        </p:nvSpPr>
        <p:spPr>
          <a:xfrm>
            <a:off x="671513" y="611188"/>
            <a:ext cx="6997700" cy="6048375"/>
          </a:xfrm>
        </p:spPr>
        <p:txBody>
          <a:bodyPr/>
          <a:lstStyle/>
          <a:p>
            <a:pPr marL="0" indent="0" algn="just" eaLnBrk="1" hangingPunct="1">
              <a:buFont typeface="Wingdings 3" pitchFamily="18" charset="2"/>
              <a:buNone/>
            </a:pPr>
            <a:r>
              <a:rPr lang="pt-BR" altLang="pt-BR" sz="2100" smtClean="0"/>
              <a:t>Entretanto, o entendimento do TCU em relação à matéria vem sofrendo alterações, já tendo se manifestado em sentido contrário ao indicado na IN n° 02/08. Primeiramente, o Tribunal de Contas manifestou-se no sentido de que a previsão da reserva técnica estaria onerando indevidamente a Administração, tendo em vista a ocorrência de renegociações de contratos com a exclusão desta parcela da planilha de custo, sem a ocorrência de prejuízos para a prestação dos serviços. Com base nesta conclusão; o TCU recomendou que se deixasse de consignar nas planilhas de preços as parcelas referentes à reserva técnica, bem como que o órgão ou entidade não aceitasse propostas de preços contendo custos relativos a esse item. (Acórdão n° 645/2009, Plenário, Relator Augusto Sherman Cavalcanti, 08/04/2009; Acórdão n° 265/2010, Plenário, Relator Raimundo Carreiro, 24/02/2010).</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Conteúdo 2"/>
          <p:cNvSpPr>
            <a:spLocks noGrp="1" noChangeArrowheads="1"/>
          </p:cNvSpPr>
          <p:nvPr>
            <p:ph idx="1"/>
          </p:nvPr>
        </p:nvSpPr>
        <p:spPr>
          <a:xfrm>
            <a:off x="671513" y="1403350"/>
            <a:ext cx="6997700" cy="5256213"/>
          </a:xfrm>
        </p:spPr>
        <p:txBody>
          <a:bodyPr/>
          <a:lstStyle/>
          <a:p>
            <a:pPr marL="0" indent="0" algn="just" eaLnBrk="1" hangingPunct="1">
              <a:buFont typeface="Wingdings 3" pitchFamily="18" charset="2"/>
              <a:buNone/>
            </a:pPr>
            <a:r>
              <a:rPr lang="pt-BR" altLang="pt-BR" sz="2400" smtClean="0"/>
              <a:t>Posteriormente. o TCU flexibilizou o entendimento, de forma que continuou a determinar a não aceitação da presença do item "reserva técnica , porém a admitiu caso houvesse a devida justificativa da necessidade de inclusão destes custos e dos percentuais previstos ou cotados. (Acórdão n° 793/2010, Plenário, Relator Benjamin Zymier, 09/03/2010).</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Conteúdo 2"/>
          <p:cNvSpPr>
            <a:spLocks noGrp="1" noChangeArrowheads="1"/>
          </p:cNvSpPr>
          <p:nvPr>
            <p:ph idx="1"/>
          </p:nvPr>
        </p:nvSpPr>
        <p:spPr>
          <a:xfrm>
            <a:off x="671513" y="755650"/>
            <a:ext cx="6997700" cy="5903913"/>
          </a:xfrm>
        </p:spPr>
        <p:txBody>
          <a:bodyPr/>
          <a:lstStyle/>
          <a:p>
            <a:pPr marL="0" indent="0" eaLnBrk="1" hangingPunct="1">
              <a:buFont typeface="Wingdings 3" pitchFamily="18" charset="2"/>
              <a:buNone/>
            </a:pPr>
            <a:r>
              <a:rPr lang="pt-BR" altLang="pt-BR" sz="2400" smtClean="0"/>
              <a:t>Mais recentemente, o Tribunal de Contas proferiu decisão admitindo a inclusão da reserva técnica na formação dos custos de serviços de vigilância, "desde que orçado no percentual máximo de 2,5% (dois vírgula cinco por cento), incidente sobre a remuneração e os encargos sociais e trabalhistas, bem como os insumos de mão-de-obra", desde que sejam destinados "à cobertura de custos decorrentes  de</a:t>
            </a:r>
          </a:p>
          <a:p>
            <a:pPr marL="0" indent="0" eaLnBrk="1" hangingPunct="1">
              <a:buFont typeface="Wingdings 3" pitchFamily="18" charset="2"/>
              <a:buNone/>
            </a:pPr>
            <a:r>
              <a:rPr lang="pt-BR" altLang="pt-BR" sz="2400" smtClean="0"/>
              <a:t>substituição de pessoal que possa comprometer a execução do contrato a contento." (TCU, Plenário, Acórdão n° 3092120,10, Relator José Jorge, 17.11.2010).</a:t>
            </a:r>
          </a:p>
          <a:p>
            <a:pPr marL="0" indent="0" eaLnBrk="1" hangingPunct="1">
              <a:buFont typeface="Wingdings 3" pitchFamily="18" charset="2"/>
              <a:buNone/>
            </a:pPr>
            <a:endParaRPr lang="pt-BR" altLang="pt-BR" sz="2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Text Box 1"/>
          <p:cNvSpPr txBox="1">
            <a:spLocks noChangeArrowheads="1"/>
          </p:cNvSpPr>
          <p:nvPr/>
        </p:nvSpPr>
        <p:spPr bwMode="auto">
          <a:xfrm>
            <a:off x="215900" y="360363"/>
            <a:ext cx="9504363" cy="6607175"/>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AÇÕES IMPORTANTES POR PARTE DA ADMINISTRAÇÃO PÚBLICA PARA IMPLEMENTAR A CONTA VINCULADA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Elaborar um “documento de autorização” para criar a conta vinculada;</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Solicitar, mediante ofício, a abertura da conta corrente vinculada,</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bloqueada para movimentação e em nome da contratada;</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No momento da elaboração do edital, inserir a possibilidade de abertura de conta vinculada específica para esse fim e anexar o “modelo do documento de autorização” a ser assinado pela contratada;</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Necessário que a abertura da conta vinculada ocorra junto à instituição bancária oficial;</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Firmar um acordo de cooperação com a instituição bancária oficial, determinando os termos da abertura da conta corrente vinculada;</a:t>
            </a: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 Determinar que a contratada, no ato da regularização da abertura da conta, assine um termo específico da instituição financeira que assegure: permissão de acesso a saldos e extratos pela Administração e vinculação da movimentação dos valores depositados à autorização da Administração Pública.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ítulo 1">
            <a:extLst>
              <a:ext uri="{FF2B5EF4-FFF2-40B4-BE49-F238E27FC236}">
                <a16:creationId xmlns="" xmlns:a16="http://schemas.microsoft.com/office/drawing/2014/main" id="{8330D079-84BD-484E-A2F6-EA53560E6184}"/>
              </a:ext>
            </a:extLst>
          </p:cNvPr>
          <p:cNvSpPr>
            <a:spLocks noGrp="1"/>
          </p:cNvSpPr>
          <p:nvPr>
            <p:ph type="title"/>
          </p:nvPr>
        </p:nvSpPr>
        <p:spPr/>
        <p:txBody>
          <a:bodyPr rtlCol="0">
            <a:normAutofit/>
          </a:bodyPr>
          <a:lstStyle/>
          <a:p>
            <a:pPr defTabSz="503972" eaLnBrk="1" fontAlgn="auto" hangingPunct="1">
              <a:spcAft>
                <a:spcPts val="0"/>
              </a:spcAft>
              <a:defRPr/>
            </a:pPr>
            <a:r>
              <a:rPr lang="pt-BR" altLang="pt-BR"/>
              <a:t>Decisões do TST e impactos na planilha de custos</a:t>
            </a:r>
          </a:p>
        </p:txBody>
      </p:sp>
      <p:sp>
        <p:nvSpPr>
          <p:cNvPr id="100355" name="Espaço Reservado para Conteúdo 2">
            <a:extLst>
              <a:ext uri="{FF2B5EF4-FFF2-40B4-BE49-F238E27FC236}">
                <a16:creationId xmlns="" xmlns:a16="http://schemas.microsoft.com/office/drawing/2014/main" id="{5719B008-8D2F-4E1B-9B27-C0297C1D3C53}"/>
              </a:ext>
            </a:extLst>
          </p:cNvPr>
          <p:cNvSpPr>
            <a:spLocks noGrp="1"/>
          </p:cNvSpPr>
          <p:nvPr>
            <p:ph idx="1"/>
          </p:nvPr>
        </p:nvSpPr>
        <p:spPr/>
        <p:txBody>
          <a:bodyPr rtlCol="0">
            <a:normAutofit/>
          </a:bodyPr>
          <a:lstStyle/>
          <a:p>
            <a:pPr marL="377979" indent="-377979" defTabSz="503972" eaLnBrk="1" fontAlgn="auto" hangingPunct="1">
              <a:spcBef>
                <a:spcPts val="1102"/>
              </a:spcBef>
              <a:spcAft>
                <a:spcPts val="0"/>
              </a:spcAft>
              <a:buFont typeface="Wingdings 3" charset="2"/>
              <a:buChar char=""/>
              <a:defRPr/>
            </a:pPr>
            <a:r>
              <a:rPr lang="pt-BR" altLang="pt-BR" sz="1984">
                <a:solidFill>
                  <a:schemeClr val="tx1">
                    <a:lumMod val="75000"/>
                    <a:lumOff val="25000"/>
                  </a:schemeClr>
                </a:solidFill>
              </a:rPr>
              <a:t>TST - Vigilantes com jornada 12 x 36 horas  - prorrogação do adicional noturno. Turnos mistos (diurno e noturno). Adicional noturno devido. OJ nº 388 da SDI-1 do TST. </a:t>
            </a:r>
          </a:p>
          <a:p>
            <a:pPr marL="377979" indent="-377979" defTabSz="503972" eaLnBrk="1" fontAlgn="auto" hangingPunct="1">
              <a:spcBef>
                <a:spcPts val="1102"/>
              </a:spcBef>
              <a:spcAft>
                <a:spcPts val="0"/>
              </a:spcAft>
              <a:buFont typeface="Wingdings 3" charset="2"/>
              <a:buChar char=""/>
              <a:defRPr/>
            </a:pPr>
            <a:r>
              <a:rPr lang="pt-BR" altLang="pt-BR" sz="1984">
                <a:solidFill>
                  <a:schemeClr val="tx1">
                    <a:lumMod val="75000"/>
                    <a:lumOff val="25000"/>
                  </a:schemeClr>
                </a:solidFill>
              </a:rPr>
              <a:t>Embora a jornada não  seja cumprida integralmente no período noturno, o TST admite a extensão quando se tratar de regime de 12h de serviço por 36h de descanso que abrange todo o turno da noite.</a:t>
            </a:r>
          </a:p>
          <a:p>
            <a:pPr marL="377979" indent="-377979" defTabSz="503972" eaLnBrk="1" fontAlgn="auto" hangingPunct="1">
              <a:spcBef>
                <a:spcPts val="1102"/>
              </a:spcBef>
              <a:spcAft>
                <a:spcPts val="0"/>
              </a:spcAft>
              <a:buFont typeface="Wingdings 3" charset="2"/>
              <a:buChar char=""/>
              <a:defRPr/>
            </a:pPr>
            <a:r>
              <a:rPr lang="pt-BR" altLang="pt-BR" sz="1984">
                <a:solidFill>
                  <a:schemeClr val="tx1">
                    <a:lumMod val="75000"/>
                    <a:lumOff val="25000"/>
                  </a:schemeClr>
                </a:solidFill>
              </a:rPr>
              <a:t>A conclusão consta da Orientação Jurisprudencial 388 da Subseção I Especializada em Dissídios Individuais do TST. (GS/CF)</a:t>
            </a:r>
          </a:p>
          <a:p>
            <a:pPr marL="377979" indent="-377979" defTabSz="503972" eaLnBrk="1" fontAlgn="auto" hangingPunct="1">
              <a:spcBef>
                <a:spcPts val="1102"/>
              </a:spcBef>
              <a:spcAft>
                <a:spcPts val="0"/>
              </a:spcAft>
              <a:buFont typeface="Wingdings 3" charset="2"/>
              <a:buChar char=""/>
              <a:defRPr/>
            </a:pPr>
            <a:r>
              <a:rPr lang="pt-BR" altLang="pt-BR" sz="1984">
                <a:solidFill>
                  <a:schemeClr val="tx1">
                    <a:lumMod val="75000"/>
                    <a:lumOff val="25000"/>
                  </a:schemeClr>
                </a:solidFill>
              </a:rPr>
              <a:t>Processo: RR-2200-42.2009.5.05.0020</a:t>
            </a:r>
          </a:p>
          <a:p>
            <a:pPr marL="377979" indent="-377979" defTabSz="503972" eaLnBrk="1" fontAlgn="auto" hangingPunct="1">
              <a:spcBef>
                <a:spcPts val="1102"/>
              </a:spcBef>
              <a:spcAft>
                <a:spcPts val="0"/>
              </a:spcAft>
              <a:buFont typeface="Wingdings 3" charset="2"/>
              <a:buChar char=""/>
              <a:defRPr/>
            </a:pPr>
            <a:endParaRPr lang="pt-BR" altLang="pt-BR" sz="1984">
              <a:solidFill>
                <a:schemeClr val="tx1">
                  <a:lumMod val="75000"/>
                  <a:lumOff val="25000"/>
                </a:schemeClr>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
            <a:extLst>
              <a:ext uri="{FF2B5EF4-FFF2-40B4-BE49-F238E27FC236}">
                <a16:creationId xmlns="" xmlns:a16="http://schemas.microsoft.com/office/drawing/2014/main" id="{0970A671-434B-4729-8B36-D7C2FBC797FD}"/>
              </a:ext>
            </a:extLst>
          </p:cNvPr>
          <p:cNvSpPr>
            <a:spLocks noGrp="1" noChangeArrowheads="1"/>
          </p:cNvSpPr>
          <p:nvPr>
            <p:ph type="title"/>
          </p:nvPr>
        </p:nvSpPr>
        <p:spPr>
          <a:xfrm>
            <a:off x="439738" y="1814513"/>
            <a:ext cx="9064625" cy="3016250"/>
          </a:xfrm>
        </p:spPr>
        <p:txBody>
          <a:bodyPr rtlCol="0">
            <a:normAutofit/>
          </a:bodyPr>
          <a:lstStyle/>
          <a:p>
            <a:pPr defTabSz="503972" eaLnBrk="1" fontAlgn="auto" hangingPunct="1">
              <a:lnSpc>
                <a:spcPct val="15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dirty="0">
                <a:cs typeface="Arial" panose="020B0604020202020204" pitchFamily="34" charset="0"/>
              </a:rPr>
              <a:t>A IN 5 E AS MUDANÇAS INTRODUZIDAS</a:t>
            </a:r>
            <a:br>
              <a:rPr lang="pt-BR" altLang="pt-BR" dirty="0">
                <a:cs typeface="Arial" panose="020B0604020202020204" pitchFamily="34" charset="0"/>
              </a:rPr>
            </a:br>
            <a:r>
              <a:rPr lang="pt-BR" altLang="pt-BR" dirty="0">
                <a:cs typeface="Arial" panose="020B0604020202020204" pitchFamily="34" charset="0"/>
              </a:rPr>
              <a:t>AUTONOMIA DO ESTADO PARA EDITAR NORMAS DE LICITAÇÕES E CONTRATOS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
          <p:cNvSpPr>
            <a:spLocks noGrp="1" noChangeArrowheads="1"/>
          </p:cNvSpPr>
          <p:nvPr>
            <p:ph type="title"/>
          </p:nvPr>
        </p:nvSpPr>
        <p:spPr>
          <a:xfrm>
            <a:off x="503238" y="301625"/>
            <a:ext cx="9064625" cy="1255713"/>
          </a:xfrm>
        </p:spPr>
        <p:txBody>
          <a:bodyPr/>
          <a:lstStyle/>
          <a:p>
            <a:pPr eaLnBrk="1" hangingPunct="1">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smtClean="0">
                <a:cs typeface="Arial" charset="0"/>
              </a:rPr>
              <a:t>GESTÃO/FISCALIZAÇÃO DE CONTRATO </a:t>
            </a:r>
            <a:br>
              <a:rPr lang="pt-BR" altLang="pt-BR" sz="2000" b="1" smtClean="0">
                <a:cs typeface="Arial" charset="0"/>
              </a:rPr>
            </a:br>
            <a:r>
              <a:rPr lang="pt-BR" altLang="pt-BR" sz="2000" b="1" smtClean="0">
                <a:cs typeface="Arial" charset="0"/>
              </a:rPr>
              <a:t>(art. 67 da Lei de Licitações e Contratos Administrativos)</a:t>
            </a:r>
          </a:p>
        </p:txBody>
      </p:sp>
      <p:sp>
        <p:nvSpPr>
          <p:cNvPr id="106499" name="Rectangle 2"/>
          <p:cNvSpPr>
            <a:spLocks noGrp="1" noChangeArrowheads="1"/>
          </p:cNvSpPr>
          <p:nvPr>
            <p:ph idx="1"/>
          </p:nvPr>
        </p:nvSpPr>
        <p:spPr>
          <a:xfrm>
            <a:off x="503238" y="1768475"/>
            <a:ext cx="9064625" cy="5216525"/>
          </a:xfrm>
        </p:spPr>
        <p:txBody>
          <a:bodyPr/>
          <a:lstStyle/>
          <a:p>
            <a:pPr indent="-334963" algn="just" eaLnBrk="1" hangingPunct="1">
              <a:lnSpc>
                <a:spcPct val="15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Para o gerenciamento do contrato serão observadas as normas e instruções referentes aos respectivos casos, com atenção para as disposições que constam no art. 6º do Decreto nº 2.271/97 e nas Instruções Normativas do Ministério do Planejamento, Orçamento e Gestão.</a:t>
            </a:r>
          </a:p>
          <a:p>
            <a:pPr indent="-334963" algn="just" eaLnBrk="1" hangingPunct="1">
              <a:lnSpc>
                <a:spcPct val="15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O art. 6º do Decreto nº 2.271/97 determina:</a:t>
            </a:r>
          </a:p>
          <a:p>
            <a:pPr indent="-334963" algn="just" eaLnBrk="1" hangingPunct="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smtClean="0">
              <a:cs typeface="Arial" charset="0"/>
            </a:endParaRPr>
          </a:p>
          <a:p>
            <a:pPr indent="-334963" algn="just" eaLnBrk="1" hangingPunct="1">
              <a:lnSpc>
                <a:spcPct val="150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“A administração indicará um gestor do contrato, que será responsável pelo acompanhamento e fiscalização da sua execução, procedendo ao registro das ocorrências e adotando as providências necessárias ao seu fiel cumprimento, tendo por parâmetro os resultados previstos no contrato.”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Grp="1" noChangeArrowheads="1"/>
          </p:cNvSpPr>
          <p:nvPr>
            <p:ph type="title"/>
          </p:nvPr>
        </p:nvSpPr>
        <p:spPr>
          <a:xfrm>
            <a:off x="503238" y="301625"/>
            <a:ext cx="9064625" cy="1255713"/>
          </a:xfrm>
        </p:spPr>
        <p:txBody>
          <a:bodyPr/>
          <a:lstStyle/>
          <a:p>
            <a:pPr eaLnBrk="1" hangingPunct="1">
              <a:lnSpc>
                <a:spcPct val="15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smtClean="0">
                <a:cs typeface="Arial" charset="0"/>
              </a:rPr>
              <a:t>GESTÃO/FISCALIZAÇÃO DE CONTRATO </a:t>
            </a:r>
            <a:br>
              <a:rPr lang="pt-BR" altLang="pt-BR" sz="2000" b="1" smtClean="0">
                <a:cs typeface="Arial" charset="0"/>
              </a:rPr>
            </a:br>
            <a:r>
              <a:rPr lang="pt-BR" altLang="pt-BR" sz="2000" b="1" smtClean="0">
                <a:cs typeface="Arial" charset="0"/>
              </a:rPr>
              <a:t>(art. 39 da IN 5/2017) </a:t>
            </a:r>
          </a:p>
        </p:txBody>
      </p:sp>
      <p:sp>
        <p:nvSpPr>
          <p:cNvPr id="108547" name="Rectangle 2"/>
          <p:cNvSpPr>
            <a:spLocks noGrp="1" noChangeArrowheads="1"/>
          </p:cNvSpPr>
          <p:nvPr>
            <p:ph idx="1"/>
          </p:nvPr>
        </p:nvSpPr>
        <p:spPr>
          <a:xfrm>
            <a:off x="503238" y="1768475"/>
            <a:ext cx="9064625" cy="5216525"/>
          </a:xfrm>
        </p:spPr>
        <p:txBody>
          <a:bodyPr/>
          <a:lstStyle/>
          <a:p>
            <a:pPr marL="384175" indent="-342900" algn="just" eaLnBrk="1" hangingPunct="1">
              <a:lnSpc>
                <a:spcPct val="150000"/>
              </a:lnSpc>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Aferir os resultados previstos pela Administração para os serviços contratados</a:t>
            </a:r>
          </a:p>
          <a:p>
            <a:pPr marL="384175" indent="-342900" algn="just" eaLnBrk="1" hangingPunct="1">
              <a:lnSpc>
                <a:spcPct val="150000"/>
              </a:lnSpc>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Verificar a regularidade das obrigações trabalhistas, previdenciárias e fiscais</a:t>
            </a:r>
          </a:p>
          <a:p>
            <a:pPr marL="384175" indent="-342900" algn="just" eaLnBrk="1" hangingPunct="1">
              <a:lnSpc>
                <a:spcPct val="150000"/>
              </a:lnSpc>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smtClean="0">
                <a:cs typeface="Arial" charset="0"/>
              </a:rPr>
              <a:t>Prestar apoio à instrução processual dos pedidos de repactuação, alteração, reequilíbrio, prorrogação, pagamento, eventual aplicação de sanções, extinção do contrato, entre outras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a:extLst>
              <a:ext uri="{FF2B5EF4-FFF2-40B4-BE49-F238E27FC236}">
                <a16:creationId xmlns="" xmlns:a16="http://schemas.microsoft.com/office/drawing/2014/main" id="{CCBABA87-31D9-4647-B320-E3E42C420B5D}"/>
              </a:ext>
            </a:extLst>
          </p:cNvPr>
          <p:cNvSpPr txBox="1">
            <a:spLocks noChangeArrowheads="1"/>
          </p:cNvSpPr>
          <p:nvPr/>
        </p:nvSpPr>
        <p:spPr bwMode="auto">
          <a:xfrm>
            <a:off x="287338" y="647700"/>
            <a:ext cx="9431337" cy="6408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ea typeface="Microsoft YaHei" panose="020B0503020204020204" pitchFamily="34" charset="-122"/>
              </a:defRPr>
            </a:lvl9pPr>
          </a:lstStyle>
          <a:p>
            <a:pPr algn="just" eaLnBrk="1" fontAlgn="auto" hangingPunct="1">
              <a:lnSpc>
                <a:spcPct val="93000"/>
              </a:lnSpc>
              <a:spcBef>
                <a:spcPts val="0"/>
              </a:spcBef>
              <a:spcAft>
                <a:spcPts val="0"/>
              </a:spcAft>
              <a:buSzPct val="100000"/>
              <a:defRPr/>
            </a:pPr>
            <a:r>
              <a:rPr lang="pt-BR" altLang="pt-BR" sz="2000" b="1" dirty="0">
                <a:solidFill>
                  <a:srgbClr val="000000"/>
                </a:solidFill>
                <a:cs typeface="Arial" panose="020B0604020202020204" pitchFamily="34" charset="0"/>
              </a:rPr>
              <a:t>1) O gestor do contrato deverá, logo no INÍCIO do contrato de terceirização de serviços continuados:</a:t>
            </a:r>
          </a:p>
          <a:p>
            <a:pPr algn="just" eaLnBrk="1" fontAlgn="auto" hangingPunct="1">
              <a:lnSpc>
                <a:spcPct val="93000"/>
              </a:lnSpc>
              <a:spcBef>
                <a:spcPts val="0"/>
              </a:spcBef>
              <a:spcAft>
                <a:spcPts val="0"/>
              </a:spcAft>
              <a:buSzPct val="100000"/>
              <a:defRPr/>
            </a:pPr>
            <a:endParaRPr lang="pt-BR" altLang="pt-BR" sz="2000" dirty="0">
              <a:solidFill>
                <a:srgbClr val="000000"/>
              </a:solidFill>
            </a:endParaRPr>
          </a:p>
          <a:p>
            <a:pPr algn="just" eaLnBrk="1" fontAlgn="auto" hangingPunct="1">
              <a:lnSpc>
                <a:spcPct val="93000"/>
              </a:lnSpc>
              <a:spcBef>
                <a:spcPts val="0"/>
              </a:spcBef>
              <a:spcAft>
                <a:spcPts val="0"/>
              </a:spcAft>
              <a:buSzPct val="100000"/>
              <a:defRPr/>
            </a:pPr>
            <a:endParaRPr lang="pt-BR" altLang="pt-BR" sz="2000" dirty="0">
              <a:solidFill>
                <a:srgbClr val="000000"/>
              </a:solidFill>
            </a:endParaRPr>
          </a:p>
          <a:p>
            <a:pPr algn="just" eaLnBrk="1" fontAlgn="auto" hangingPunct="1">
              <a:lnSpc>
                <a:spcPct val="93000"/>
              </a:lnSpc>
              <a:spcBef>
                <a:spcPts val="0"/>
              </a:spcBef>
              <a:spcAft>
                <a:spcPts val="0"/>
              </a:spcAft>
              <a:buSzPct val="100000"/>
              <a:defRPr/>
            </a:pPr>
            <a:r>
              <a:rPr lang="pt-BR" altLang="pt-BR" sz="2000" b="1" dirty="0">
                <a:solidFill>
                  <a:srgbClr val="000000"/>
                </a:solidFill>
                <a:cs typeface="Arial" panose="020B0604020202020204" pitchFamily="34" charset="0"/>
              </a:rPr>
              <a:t>1.1 </a:t>
            </a:r>
            <a:r>
              <a:rPr lang="pt-BR" altLang="pt-BR" sz="2000" b="1" u="sng" dirty="0">
                <a:solidFill>
                  <a:srgbClr val="000000"/>
                </a:solidFill>
                <a:cs typeface="Arial" panose="020B0604020202020204" pitchFamily="34" charset="0"/>
              </a:rPr>
              <a:t>Elaborar planilha-resumo do contrato administrativo, contendo:</a:t>
            </a:r>
            <a:r>
              <a:rPr lang="pt-BR" altLang="pt-BR" sz="2000" dirty="0">
                <a:solidFill>
                  <a:srgbClr val="000000"/>
                </a:solidFill>
                <a:cs typeface="Arial" panose="020B0604020202020204" pitchFamily="34" charset="0"/>
              </a:rPr>
              <a:t> </a:t>
            </a:r>
          </a:p>
          <a:p>
            <a:pPr marL="342900" indent="-342900" algn="just" eaLnBrk="1" fontAlgn="auto" hangingPunct="1">
              <a:lnSpc>
                <a:spcPct val="93000"/>
              </a:lnSpc>
              <a:spcBef>
                <a:spcPts val="0"/>
              </a:spcBef>
              <a:spcAft>
                <a:spcPts val="0"/>
              </a:spcAft>
              <a:buSzPct val="100000"/>
              <a:buFont typeface="Arial" panose="020B0604020202020204" pitchFamily="34" charset="0"/>
              <a:buChar char="•"/>
              <a:defRPr/>
            </a:pPr>
            <a:r>
              <a:rPr lang="pt-BR" altLang="pt-BR" sz="2000" dirty="0">
                <a:solidFill>
                  <a:srgbClr val="000000"/>
                </a:solidFill>
                <a:cs typeface="Arial" panose="020B0604020202020204" pitchFamily="34" charset="0"/>
              </a:rPr>
              <a:t>Nomes completos de todos os empregados terceirizados que prestam serviços no órgão, divididos por contrato, com as seguintes informações: número de CPF, função exercida, salário, adicionais, gratificações, benefícios recebidos e sua quantidade (vale-transporte, auxílio alimentação),horário de trabalho, férias, licenças, faltas, ocorrências, horas extras trabalhadas.</a:t>
            </a:r>
          </a:p>
          <a:p>
            <a:pPr algn="just" eaLnBrk="1" fontAlgn="auto" hangingPunct="1">
              <a:lnSpc>
                <a:spcPct val="93000"/>
              </a:lnSpc>
              <a:spcBef>
                <a:spcPts val="0"/>
              </a:spcBef>
              <a:spcAft>
                <a:spcPts val="0"/>
              </a:spcAft>
              <a:buSzPct val="100000"/>
              <a:defRPr/>
            </a:pPr>
            <a:endParaRPr lang="pt-BR" altLang="pt-BR" sz="2000" dirty="0">
              <a:solidFill>
                <a:srgbClr val="000000"/>
              </a:solidFill>
            </a:endParaRPr>
          </a:p>
          <a:p>
            <a:pPr algn="just" eaLnBrk="1" fontAlgn="auto" hangingPunct="1">
              <a:lnSpc>
                <a:spcPct val="93000"/>
              </a:lnSpc>
              <a:spcBef>
                <a:spcPts val="0"/>
              </a:spcBef>
              <a:spcAft>
                <a:spcPts val="0"/>
              </a:spcAft>
              <a:buSzPct val="100000"/>
              <a:defRPr/>
            </a:pPr>
            <a:r>
              <a:rPr lang="pt-BR" altLang="pt-BR" sz="2000" b="1" dirty="0">
                <a:solidFill>
                  <a:srgbClr val="000000"/>
                </a:solidFill>
                <a:cs typeface="Arial" panose="020B0604020202020204" pitchFamily="34" charset="0"/>
              </a:rPr>
              <a:t>1.2 </a:t>
            </a:r>
            <a:r>
              <a:rPr lang="pt-BR" altLang="pt-BR" sz="2000" b="1" u="sng" dirty="0">
                <a:solidFill>
                  <a:srgbClr val="000000"/>
                </a:solidFill>
                <a:cs typeface="Arial" panose="020B0604020202020204" pitchFamily="34" charset="0"/>
              </a:rPr>
              <a:t>Conferir todas as anotações nas Carteiras de Trabalho e Previdência Social (CTPS) dos empregados</a:t>
            </a:r>
            <a:r>
              <a:rPr lang="pt-BR" altLang="pt-BR" sz="2000" dirty="0">
                <a:solidFill>
                  <a:srgbClr val="000000"/>
                </a:solidFill>
                <a:cs typeface="Arial" panose="020B0604020202020204" pitchFamily="34" charset="0"/>
              </a:rPr>
              <a:t>, </a:t>
            </a:r>
            <a:r>
              <a:rPr lang="pt-BR" altLang="pt-BR" sz="2000" u="sng" dirty="0">
                <a:solidFill>
                  <a:srgbClr val="000000"/>
                </a:solidFill>
                <a:cs typeface="Arial" panose="020B0604020202020204" pitchFamily="34" charset="0"/>
              </a:rPr>
              <a:t>por amostragem se o número de empregados for grande</a:t>
            </a:r>
          </a:p>
          <a:p>
            <a:pPr marL="342900" indent="-342900" algn="just" eaLnBrk="1" fontAlgn="auto" hangingPunct="1">
              <a:lnSpc>
                <a:spcPct val="93000"/>
              </a:lnSpc>
              <a:spcBef>
                <a:spcPts val="0"/>
              </a:spcBef>
              <a:spcAft>
                <a:spcPts val="0"/>
              </a:spcAft>
              <a:buSzPct val="100000"/>
              <a:buFont typeface="Arial" panose="020B0604020202020204" pitchFamily="34" charset="0"/>
              <a:buChar char="•"/>
              <a:defRPr/>
            </a:pPr>
            <a:r>
              <a:rPr lang="pt-BR" altLang="pt-BR" sz="2000" dirty="0">
                <a:solidFill>
                  <a:srgbClr val="000000"/>
                </a:solidFill>
                <a:cs typeface="Arial" panose="020B0604020202020204" pitchFamily="34" charset="0"/>
              </a:rPr>
              <a:t>Verificar se as anotações na CTPS coincidem com o informado pela empresa e pelo empregado. </a:t>
            </a:r>
            <a:r>
              <a:rPr lang="pt-BR" altLang="pt-BR" sz="2000" u="sng" dirty="0">
                <a:solidFill>
                  <a:srgbClr val="000000"/>
                </a:solidFill>
                <a:cs typeface="Arial" panose="020B0604020202020204" pitchFamily="34" charset="0"/>
              </a:rPr>
              <a:t>Atenção especial para a data de início do contrato de trabalho, a função exercida, a remuneração (importante esteja corretamente discriminada em </a:t>
            </a:r>
            <a:r>
              <a:rPr lang="pt-BR" altLang="pt-BR" sz="2000" u="sng" dirty="0" err="1">
                <a:solidFill>
                  <a:srgbClr val="000000"/>
                </a:solidFill>
                <a:cs typeface="Arial" panose="020B0604020202020204" pitchFamily="34" charset="0"/>
              </a:rPr>
              <a:t>salário-base,adicionais</a:t>
            </a:r>
            <a:r>
              <a:rPr lang="pt-BR" altLang="pt-BR" sz="2000" u="sng" dirty="0">
                <a:solidFill>
                  <a:srgbClr val="000000"/>
                </a:solidFill>
                <a:cs typeface="Arial" panose="020B0604020202020204" pitchFamily="34" charset="0"/>
              </a:rPr>
              <a:t> e gratificações) e todas as eventuais alterações dos contratos de trabalho</a:t>
            </a:r>
            <a:r>
              <a:rPr lang="pt-BR" altLang="pt-BR" sz="2000" dirty="0">
                <a:solidFill>
                  <a:srgbClr val="000000"/>
                </a:solidFill>
                <a:cs typeface="Arial" panose="020B0604020202020204" pitchFamily="34"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p:cNvSpPr txBox="1">
            <a:spLocks noChangeArrowheads="1"/>
          </p:cNvSpPr>
          <p:nvPr/>
        </p:nvSpPr>
        <p:spPr bwMode="auto">
          <a:xfrm>
            <a:off x="287338" y="1189038"/>
            <a:ext cx="9575800" cy="3490912"/>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1.3 </a:t>
            </a:r>
            <a:r>
              <a:rPr lang="pt-BR" altLang="pt-BR" sz="2000" b="1" u="sng">
                <a:solidFill>
                  <a:srgbClr val="000000"/>
                </a:solidFill>
                <a:latin typeface="Arial" charset="0"/>
                <a:ea typeface="Microsoft YaHei" charset="-122"/>
                <a:cs typeface="Arial" charset="0"/>
              </a:rPr>
              <a:t>O número de terceirizados por função deve coincidir com o previsto no contrato administrativo</a:t>
            </a:r>
            <a:r>
              <a:rPr lang="pt-BR" altLang="pt-BR" sz="2000">
                <a:solidFill>
                  <a:srgbClr val="000000"/>
                </a:solidFill>
                <a:latin typeface="Arial" charset="0"/>
                <a:ea typeface="Microsoft YaHei" charset="-122"/>
                <a:cs typeface="Arial" charset="0"/>
              </a:rPr>
              <a:t>.</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b="1">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1.4 </a:t>
            </a:r>
            <a:r>
              <a:rPr lang="pt-BR" altLang="pt-BR" sz="2000" b="1" u="sng">
                <a:solidFill>
                  <a:srgbClr val="000000"/>
                </a:solidFill>
                <a:latin typeface="Arial" charset="0"/>
                <a:ea typeface="Microsoft YaHei" charset="-122"/>
                <a:cs typeface="Arial" charset="0"/>
              </a:rPr>
              <a:t>O salário não pode ser inferior ao previsto no contrato administrativo e na Convenção Coletiva de Trabalho da Categoria (CCT) específica da profissão do trabalhador (TAC nº 2035/2011)</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1.5 </a:t>
            </a:r>
            <a:r>
              <a:rPr lang="pt-BR" altLang="pt-BR" sz="2000" b="1" u="sng">
                <a:solidFill>
                  <a:srgbClr val="000000"/>
                </a:solidFill>
                <a:latin typeface="Arial" charset="0"/>
                <a:ea typeface="Microsoft YaHei" charset="-122"/>
                <a:cs typeface="Arial" charset="0"/>
              </a:rPr>
              <a:t>Consultar eventuais obrigações adicionais constantes na CCT para as empresas terceirizadas (por exemplo, se os empregados têm direito a auxílio-alimentação gratuito).</a:t>
            </a:r>
            <a:r>
              <a:rPr lang="pt-BR" altLang="pt-BR" sz="2000" b="1">
                <a:solidFill>
                  <a:srgbClr val="000000"/>
                </a:solidFill>
                <a:latin typeface="Arial" charset="0"/>
                <a:ea typeface="Microsoft YaHei" charset="-122"/>
                <a:cs typeface="Arial" charset="0"/>
              </a:rPr>
              <a:t> </a:t>
            </a:r>
            <a:r>
              <a:rPr lang="pt-BR" altLang="pt-BR" sz="2000">
                <a:solidFill>
                  <a:srgbClr val="000000"/>
                </a:solidFill>
                <a:latin typeface="Arial" charset="0"/>
                <a:ea typeface="Microsoft YaHei" charset="-122"/>
                <a:cs typeface="Arial" charset="0"/>
              </a:rPr>
              <a:t>CLÁUSULA DE BENEFÍCIO SOCIAL FAMILIAR introduzida nesse ano nas CCTs no Estado do RN. Enquadrá-la em benefícios adicionais. </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a:solidFill>
                  <a:srgbClr val="000000"/>
                </a:solidFill>
                <a:latin typeface="Arial" charset="0"/>
                <a:ea typeface="Microsoft YaHei" charset="-122"/>
                <a:cs typeface="Arial" charset="0"/>
              </a:rPr>
              <a:t>Plano de Saúde e ônus para a administração pública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1.6 </a:t>
            </a:r>
            <a:r>
              <a:rPr lang="pt-BR" altLang="pt-BR" sz="2000" b="1" u="sng">
                <a:solidFill>
                  <a:srgbClr val="000000"/>
                </a:solidFill>
                <a:latin typeface="Arial" charset="0"/>
                <a:ea typeface="Microsoft YaHei" charset="-122"/>
                <a:cs typeface="Arial" charset="0"/>
              </a:rPr>
              <a:t>Verificar a existência de condições insalubres ou de periculosidade no local de trabalho</a:t>
            </a:r>
            <a:r>
              <a:rPr lang="pt-BR" altLang="pt-BR" sz="2000">
                <a:solidFill>
                  <a:srgbClr val="000000"/>
                </a:solidFill>
                <a:latin typeface="Arial" charset="0"/>
                <a:ea typeface="Microsoft YaHei" charset="-122"/>
                <a:cs typeface="Arial" charset="0"/>
              </a:rPr>
              <a:t>, cuja presença levará ao pagamento dos respectivos adicionais aos empregados. </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1.7</a:t>
            </a:r>
            <a:r>
              <a:rPr lang="pt-BR" altLang="pt-BR" sz="2000">
                <a:solidFill>
                  <a:srgbClr val="000000"/>
                </a:solidFill>
                <a:latin typeface="Arial" charset="0"/>
                <a:ea typeface="Microsoft YaHei" charset="-122"/>
                <a:cs typeface="Arial" charset="0"/>
              </a:rPr>
              <a:t> </a:t>
            </a:r>
            <a:r>
              <a:rPr lang="pt-BR" altLang="pt-BR" sz="2000" b="1">
                <a:solidFill>
                  <a:srgbClr val="000000"/>
                </a:solidFill>
                <a:latin typeface="Arial" charset="0"/>
                <a:ea typeface="Microsoft YaHei" charset="-122"/>
                <a:cs typeface="Arial" charset="0"/>
              </a:rPr>
              <a:t>Verificar o fornecimento de Equipamentos de Proteção Individual (EPIs),  Equipamentos de Proteção Coletiva (EPCs) e Uniformes.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7730A6D9-4A3E-442A-B1B8-31CC46569C4A}"/>
              </a:ext>
            </a:extLst>
          </p:cNvPr>
          <p:cNvSpPr>
            <a:spLocks noGrp="1" noChangeArrowheads="1"/>
          </p:cNvSpPr>
          <p:nvPr>
            <p:ph type="title"/>
          </p:nvPr>
        </p:nvSpPr>
        <p:spPr>
          <a:xfrm>
            <a:off x="503238" y="571500"/>
            <a:ext cx="9070975" cy="6053138"/>
          </a:xfrm>
        </p:spPr>
        <p:txBody>
          <a:bodyPr tIns="52920" rtlCol="0">
            <a:normAutofit fontScale="90000"/>
          </a:bodyPr>
          <a:lstStyle/>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400" dirty="0"/>
              <a:t>TERCEIRIZAÇÃO DE ATIVIDADE FINALÍSTICA  - </a:t>
            </a:r>
            <a:r>
              <a:rPr lang="pt-BR" altLang="pt-BR" sz="2400" b="1" dirty="0">
                <a:solidFill>
                  <a:schemeClr val="tx1"/>
                </a:solidFill>
              </a:rPr>
              <a:t>IN 5</a:t>
            </a:r>
            <a:r>
              <a:rPr lang="pt-BR" altLang="pt-BR" sz="2400" dirty="0"/>
              <a:t> </a:t>
            </a:r>
            <a:br>
              <a:rPr lang="pt-BR" altLang="pt-BR" sz="2400" dirty="0"/>
            </a:br>
            <a:r>
              <a:rPr lang="pt-BR" altLang="pt-BR" sz="2400" dirty="0"/>
              <a:t/>
            </a:r>
            <a:br>
              <a:rPr lang="pt-BR" altLang="pt-BR" sz="2400" dirty="0"/>
            </a:br>
            <a:r>
              <a:rPr lang="pt-BR" altLang="pt-BR" sz="2000" dirty="0">
                <a:solidFill>
                  <a:schemeClr val="tx1"/>
                </a:solidFill>
              </a:rPr>
              <a:t>Dos Serviços Passíveis de Execução Indireta </a:t>
            </a:r>
            <a:br>
              <a:rPr lang="pt-BR" altLang="pt-BR" sz="2000" dirty="0">
                <a:solidFill>
                  <a:schemeClr val="tx1"/>
                </a:solidFill>
              </a:rPr>
            </a:br>
            <a:r>
              <a:rPr lang="pt-BR" altLang="pt-BR" sz="2000" dirty="0">
                <a:solidFill>
                  <a:schemeClr val="tx1"/>
                </a:solidFill>
              </a:rPr>
              <a:t> </a:t>
            </a:r>
            <a:br>
              <a:rPr lang="pt-BR" altLang="pt-BR" sz="2000" dirty="0">
                <a:solidFill>
                  <a:schemeClr val="tx1"/>
                </a:solidFill>
              </a:rPr>
            </a:br>
            <a:r>
              <a:rPr lang="pt-BR" altLang="pt-BR" sz="2000" dirty="0">
                <a:solidFill>
                  <a:schemeClr val="tx1"/>
                </a:solidFill>
              </a:rPr>
              <a:t>Art. 7º  Nos termos da legislação, serão objeto de execução indireta as atividades previstas em </a:t>
            </a:r>
            <a:r>
              <a:rPr lang="pt-BR" altLang="pt-BR" sz="2000" b="1" u="sng" dirty="0">
                <a:solidFill>
                  <a:schemeClr val="tx1"/>
                </a:solidFill>
              </a:rPr>
              <a:t>Decreto que regulamenta a matéria. </a:t>
            </a:r>
            <a:br>
              <a:rPr lang="pt-BR" altLang="pt-BR" sz="2000" b="1" u="sng" dirty="0">
                <a:solidFill>
                  <a:schemeClr val="tx1"/>
                </a:solidFill>
              </a:rPr>
            </a:br>
            <a:r>
              <a:rPr lang="pt-BR" altLang="pt-BR" sz="2000" dirty="0">
                <a:solidFill>
                  <a:schemeClr val="tx1"/>
                </a:solidFill>
              </a:rPr>
              <a:t> </a:t>
            </a:r>
            <a:br>
              <a:rPr lang="pt-BR" altLang="pt-BR" sz="2000" dirty="0">
                <a:solidFill>
                  <a:schemeClr val="tx1"/>
                </a:solidFill>
              </a:rPr>
            </a:br>
            <a:r>
              <a:rPr lang="pt-BR" altLang="pt-BR" sz="2000" dirty="0">
                <a:solidFill>
                  <a:schemeClr val="tx1"/>
                </a:solidFill>
              </a:rPr>
              <a:t>§ 1º  A Administração poderá contratar, mediante terceirização, as atividades dos </a:t>
            </a:r>
            <a:r>
              <a:rPr lang="pt-BR" altLang="pt-BR" sz="2000" b="1" dirty="0">
                <a:solidFill>
                  <a:schemeClr val="tx1"/>
                </a:solidFill>
              </a:rPr>
              <a:t>cargos extintos ou em extinção</a:t>
            </a:r>
            <a:r>
              <a:rPr lang="pt-BR" altLang="pt-BR" sz="2000" dirty="0">
                <a:solidFill>
                  <a:schemeClr val="tx1"/>
                </a:solidFill>
              </a:rPr>
              <a:t>, tais como os elencados na Lei nº 9.632, de 7 de maio de 1998. </a:t>
            </a:r>
            <a:br>
              <a:rPr lang="pt-BR" altLang="pt-BR" sz="2000" dirty="0">
                <a:solidFill>
                  <a:schemeClr val="tx1"/>
                </a:solidFill>
              </a:rPr>
            </a:br>
            <a:r>
              <a:rPr lang="pt-BR" altLang="pt-BR" sz="2000" dirty="0">
                <a:solidFill>
                  <a:schemeClr val="tx1"/>
                </a:solidFill>
              </a:rPr>
              <a:t> </a:t>
            </a:r>
            <a:br>
              <a:rPr lang="pt-BR" altLang="pt-BR" sz="2000" dirty="0">
                <a:solidFill>
                  <a:schemeClr val="tx1"/>
                </a:solidFill>
              </a:rPr>
            </a:br>
            <a:r>
              <a:rPr lang="pt-BR" altLang="pt-BR" sz="2000" dirty="0">
                <a:solidFill>
                  <a:schemeClr val="tx1"/>
                </a:solidFill>
              </a:rPr>
              <a:t>§ 2º  As funções elencadas nas contratações de prestação de serviços deverão observar a nomenclatura estabelecida na Classificação Brasileira de Ocupações (CBO), do Ministério do Trabalho, ou outra que vier a substituí-la. </a:t>
            </a:r>
            <a:br>
              <a:rPr lang="pt-BR" altLang="pt-BR" sz="2000" dirty="0">
                <a:solidFill>
                  <a:schemeClr val="tx1"/>
                </a:solidFill>
              </a:rPr>
            </a:br>
            <a:r>
              <a:rPr lang="pt-BR" altLang="pt-BR" sz="2000" dirty="0">
                <a:solidFill>
                  <a:schemeClr val="tx1"/>
                </a:solidFill>
              </a:rPr>
              <a:t> </a:t>
            </a:r>
            <a:br>
              <a:rPr lang="pt-BR" altLang="pt-BR" sz="2000" dirty="0">
                <a:solidFill>
                  <a:schemeClr val="tx1"/>
                </a:solidFill>
              </a:rPr>
            </a:br>
            <a:r>
              <a:rPr lang="pt-BR" altLang="pt-BR" sz="2000" dirty="0">
                <a:solidFill>
                  <a:schemeClr val="tx1"/>
                </a:solidFill>
              </a:rPr>
              <a:t>Art. 8º  Poderá ser admitida a contratação de </a:t>
            </a:r>
            <a:r>
              <a:rPr lang="pt-BR" altLang="pt-BR" sz="2000" b="1" u="sng" dirty="0">
                <a:solidFill>
                  <a:schemeClr val="tx1"/>
                </a:solidFill>
              </a:rPr>
              <a:t>serviço de apoio administrativo</a:t>
            </a:r>
            <a:r>
              <a:rPr lang="pt-BR" altLang="pt-BR" sz="2000" dirty="0">
                <a:solidFill>
                  <a:schemeClr val="tx1"/>
                </a:solidFill>
              </a:rPr>
              <a:t>, considerando o disposto no inciso IV do art. 9º desta Instrução Normativa, com a descrição no contrato de prestação de serviços para cada função específica das tarefas principais e essenciais a serem executadas, admitindo-se pela Administração, em relação à pessoa encarregada da função, a notificação direta para a execução das tarefas. </a:t>
            </a:r>
            <a:br>
              <a:rPr lang="pt-BR" altLang="pt-BR" sz="2000" dirty="0">
                <a:solidFill>
                  <a:schemeClr val="tx1"/>
                </a:solidFill>
              </a:rPr>
            </a:br>
            <a:r>
              <a:rPr lang="pt-BR" altLang="pt-BR" sz="2400" dirty="0">
                <a:solidFill>
                  <a:schemeClr val="tx1"/>
                </a:solidFill>
              </a:rPr>
              <a:t> </a:t>
            </a:r>
            <a:br>
              <a:rPr lang="pt-BR" altLang="pt-BR" sz="2400" dirty="0">
                <a:solidFill>
                  <a:schemeClr val="tx1"/>
                </a:solidFill>
              </a:rPr>
            </a:br>
            <a:endParaRPr lang="pt-BR" altLang="pt-BR" sz="2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a:spLocks noGrp="1" noChangeArrowheads="1"/>
          </p:cNvSpPr>
          <p:nvPr>
            <p:ph type="title"/>
          </p:nvPr>
        </p:nvSpPr>
        <p:spPr>
          <a:xfrm>
            <a:off x="503238" y="301625"/>
            <a:ext cx="9064625" cy="1255713"/>
          </a:xfrm>
        </p:spPr>
        <p:txBody>
          <a:bodyPr/>
          <a:lstStyle/>
          <a:p>
            <a:pPr algn="just"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smtClean="0">
                <a:cs typeface="Arial" charset="0"/>
              </a:rPr>
              <a:t>2) FISCALIZAÇÃO MENSAL (A SER FEITA ANTES DO PAGAMENTO DA FATURA)</a:t>
            </a:r>
          </a:p>
        </p:txBody>
      </p:sp>
      <p:sp>
        <p:nvSpPr>
          <p:cNvPr id="114691" name="Text Box 2"/>
          <p:cNvSpPr txBox="1">
            <a:spLocks noChangeArrowheads="1"/>
          </p:cNvSpPr>
          <p:nvPr/>
        </p:nvSpPr>
        <p:spPr bwMode="auto">
          <a:xfrm>
            <a:off x="287338" y="1784350"/>
            <a:ext cx="9504362" cy="4340225"/>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2.1 </a:t>
            </a:r>
            <a:r>
              <a:rPr lang="pt-BR" altLang="pt-BR" sz="2000">
                <a:solidFill>
                  <a:srgbClr val="000000"/>
                </a:solidFill>
                <a:latin typeface="Arial" charset="0"/>
                <a:ea typeface="Microsoft YaHei" charset="-122"/>
                <a:cs typeface="Arial" charset="0"/>
              </a:rPr>
              <a:t>Elaborar planilha-mensal que conterá os seguintes campos: nome completo do empregado, função exercida, </a:t>
            </a:r>
            <a:r>
              <a:rPr lang="pt-BR" altLang="pt-BR" sz="2000" b="1">
                <a:solidFill>
                  <a:srgbClr val="000000"/>
                </a:solidFill>
                <a:latin typeface="Arial" charset="0"/>
                <a:ea typeface="Microsoft YaHei" charset="-122"/>
                <a:cs typeface="Arial" charset="0"/>
              </a:rPr>
              <a:t>dias efetivamente trabalhados, horas extras trabalhadas, férias, licenças, faltas, ocorrências</a:t>
            </a:r>
            <a:r>
              <a:rPr lang="pt-BR" altLang="pt-BR" sz="2000">
                <a:solidFill>
                  <a:srgbClr val="000000"/>
                </a:solidFill>
                <a:latin typeface="Arial" charset="0"/>
                <a:ea typeface="Microsoft YaHei" charset="-122"/>
                <a:cs typeface="Arial" charset="0"/>
              </a:rPr>
              <a:t>.</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2.2 </a:t>
            </a:r>
            <a:r>
              <a:rPr lang="pt-BR" altLang="pt-BR" sz="2000">
                <a:solidFill>
                  <a:srgbClr val="000000"/>
                </a:solidFill>
                <a:latin typeface="Arial" charset="0"/>
                <a:ea typeface="Microsoft YaHei" charset="-122"/>
                <a:cs typeface="Arial" charset="0"/>
              </a:rPr>
              <a:t>Verificar na planilha-mensal o número de dias e horas trabalhados efetivamente. </a:t>
            </a:r>
            <a:r>
              <a:rPr lang="pt-BR" altLang="pt-BR" sz="2000" b="1" u="sng">
                <a:solidFill>
                  <a:srgbClr val="000000"/>
                </a:solidFill>
                <a:latin typeface="Arial" charset="0"/>
                <a:ea typeface="Microsoft YaHei" charset="-122"/>
                <a:cs typeface="Arial" charset="0"/>
              </a:rPr>
              <a:t>Exigir que a empresa apresente cópias das folhas de ponto dos empregados por ponto eletrônico ou meio que não seja padronizado (Súmula 338/TST). Em caso de faltas ou horas trabalhadas a menor, deve ser feita glosa da fatura</a:t>
            </a:r>
            <a:r>
              <a:rPr lang="pt-BR" altLang="pt-BR" sz="2000" u="sng">
                <a:solidFill>
                  <a:srgbClr val="000000"/>
                </a:solidFill>
                <a:latin typeface="Arial" charset="0"/>
                <a:ea typeface="Microsoft YaHei" charset="-122"/>
                <a:cs typeface="Arial" charset="0"/>
              </a:rPr>
              <a:t>.</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2.3 </a:t>
            </a:r>
            <a:r>
              <a:rPr lang="pt-BR" altLang="pt-BR" sz="2000" b="1" u="sng">
                <a:solidFill>
                  <a:srgbClr val="000000"/>
                </a:solidFill>
                <a:latin typeface="Arial" charset="0"/>
                <a:ea typeface="Microsoft YaHei" charset="-122"/>
                <a:cs typeface="Arial" charset="0"/>
              </a:rPr>
              <a:t>Exigir da empresa comprovantes de pagamento dos salários, vales-transporte e auxílio alimentação dos empregados</a:t>
            </a:r>
            <a:r>
              <a:rPr lang="pt-BR" altLang="pt-BR" sz="2000" b="1">
                <a:solidFill>
                  <a:srgbClr val="000000"/>
                </a:solidFill>
                <a:latin typeface="Arial" charset="0"/>
                <a:ea typeface="Microsoft YaHei" charset="-122"/>
                <a:cs typeface="Arial" charset="0"/>
              </a:rPr>
              <a:t>. Se houver BENEFÍCIO SOCIAL FAMILIAR, exigir a comprovação do recolhimento</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pt-BR" altLang="pt-BR" sz="2000" b="1">
                <a:solidFill>
                  <a:srgbClr val="000000"/>
                </a:solidFill>
                <a:latin typeface="Arial" charset="0"/>
                <a:ea typeface="Microsoft YaHei" charset="-122"/>
                <a:cs typeface="Arial" charset="0"/>
              </a:rPr>
              <a:t>2.4 Realizar a retenção da contribuição previdenciária (11% do valor da fatura) e dos impostos incidentes sobre a prestação do serviço</a:t>
            </a:r>
            <a:r>
              <a:rPr lang="pt-BR" altLang="pt-BR" sz="2000">
                <a:solidFill>
                  <a:srgbClr val="000000"/>
                </a:solidFill>
                <a:latin typeface="Arial" charset="0"/>
                <a:ea typeface="Microsoft YaHei" charset="-122"/>
                <a:cs typeface="Arial"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287338" y="215900"/>
            <a:ext cx="9359900" cy="6323013"/>
          </a:xfrm>
          <a:prstGeom prst="rect">
            <a:avLst/>
          </a:prstGeom>
          <a:noFill/>
          <a:ln w="9525">
            <a:noFill/>
            <a:round/>
            <a:headEnd/>
            <a:tailEnd/>
          </a:ln>
          <a:effectLst/>
        </p:spPr>
        <p:txBody>
          <a:bodyPr lIns="90000" tIns="45000" rIns="90000" bIns="45000"/>
          <a:lstStyle/>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cs typeface="Arial" charset="0"/>
              </a:rPr>
              <a:t>2.5 Exigir da empresa os recolhimentos do FGTS por meio dos seguintes documentos</a:t>
            </a:r>
            <a:r>
              <a:rPr lang="pt-BR" altLang="pt-BR" sz="2000">
                <a:solidFill>
                  <a:srgbClr val="000000"/>
                </a:solidFill>
                <a:latin typeface="Arial" charset="0"/>
                <a:ea typeface="Microsoft YaHei" charset="-122"/>
                <a:cs typeface="Arial" charset="0"/>
              </a:rPr>
              <a:t>:</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a) cópia do Protocolo de Envio de Arquivos, emitido pela Conectividade Social (GFIP);</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b) cópia da Guia de Recolhimento do FGTS (GRF) com a autenticação mecânica ou acompanhada do comprovante de recolhimento bancário ou o comprovante emitido quando recolhimento for efetuado pela Internet;</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c) cópia da Relação dos Trabalhadores Constantes do Arquivo SEFIP (RE);</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d) cópia da Relação de Tomadores/Obras (RET).</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cs typeface="Arial" charset="0"/>
              </a:rPr>
              <a:t>2.6 Exigir da empresa os recolhimentos das contribuições ao INSS por meio de:</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b="1">
              <a:solidFill>
                <a:srgbClr val="000000"/>
              </a:solidFill>
              <a:latin typeface="Arial" charset="0"/>
              <a:ea typeface="Microsoft YaHei" charset="-122"/>
              <a:cs typeface="Arial" charset="0"/>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a) cópia do Protocolo de Envio de Arquivos, emitido pela Conectividade Social (GFIP);</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b) cópia do Comprovante de Declaração à Previdência;</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c) cópia da Guia da Previdência Social (GPS) com a autenticação mecânica ou acompanhada do comprovante de recolhimento bancário ou o comprovante emitido quando recolhimento for efetuado pela Internet;</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d) cópia da Relação dos Trabalhadores Constantes do Arquivo SEFIP (RE);</a:t>
            </a: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a:solidFill>
                  <a:srgbClr val="000000"/>
                </a:solidFill>
                <a:latin typeface="Arial" charset="0"/>
                <a:ea typeface="Microsoft YaHei" charset="-122"/>
                <a:cs typeface="Arial" charset="0"/>
              </a:rPr>
              <a:t>e) cópia da Relação de Tomadores/Obras (RET).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
            <a:extLst>
              <a:ext uri="{FF2B5EF4-FFF2-40B4-BE49-F238E27FC236}">
                <a16:creationId xmlns="" xmlns:a16="http://schemas.microsoft.com/office/drawing/2014/main" id="{710F9C6A-F3E2-4B28-BF4C-63127FF81915}"/>
              </a:ext>
            </a:extLst>
          </p:cNvPr>
          <p:cNvSpPr>
            <a:spLocks noGrp="1"/>
          </p:cNvSpPr>
          <p:nvPr>
            <p:ph idx="1"/>
          </p:nvPr>
        </p:nvSpPr>
        <p:spPr>
          <a:xfrm>
            <a:off x="511175" y="1350963"/>
            <a:ext cx="9064625" cy="2752725"/>
          </a:xfrm>
        </p:spPr>
        <p:txBody>
          <a:bodyPr tIns="28080" rtlCol="0">
            <a:normAutofit lnSpcReduction="10000"/>
          </a:bodyPr>
          <a:lstStyle/>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a:solidFill>
                  <a:schemeClr val="tx1">
                    <a:lumMod val="75000"/>
                    <a:lumOff val="25000"/>
                  </a:schemeClr>
                </a:solidFill>
                <a:cs typeface="Arial" panose="020B0604020202020204" pitchFamily="34" charset="0"/>
              </a:rPr>
              <a:t>2.7 Consultar a situação da empresa junto ao SICAF (Sistema de Cadastro de Fornecedores).</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2000">
              <a:solidFill>
                <a:schemeClr val="tx1">
                  <a:lumMod val="75000"/>
                  <a:lumOff val="25000"/>
                </a:schemeClr>
              </a:solidFill>
            </a:endParaRP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a:solidFill>
                  <a:schemeClr val="tx1">
                    <a:lumMod val="75000"/>
                    <a:lumOff val="25000"/>
                  </a:schemeClr>
                </a:solidFill>
                <a:cs typeface="Arial" panose="020B0604020202020204" pitchFamily="34" charset="0"/>
              </a:rPr>
              <a:t>2.8 Exigir a Certidão Negativa de Débito junto ao INSS (CND),a Certidão Negativa de Débitos de Tributos e Contribuições Federais e o Certificado de Regularidade do </a:t>
            </a:r>
            <a:r>
              <a:rPr lang="pt-BR" altLang="pt-BR" sz="2400" b="1">
                <a:solidFill>
                  <a:schemeClr val="tx1">
                    <a:lumMod val="75000"/>
                    <a:lumOff val="25000"/>
                  </a:schemeClr>
                </a:solidFill>
                <a:cs typeface="Arial" panose="020B0604020202020204" pitchFamily="34" charset="0"/>
              </a:rPr>
              <a:t>FGTS</a:t>
            </a:r>
            <a:r>
              <a:rPr lang="pt-BR" altLang="pt-BR" sz="2000" b="1">
                <a:solidFill>
                  <a:schemeClr val="tx1">
                    <a:lumMod val="75000"/>
                    <a:lumOff val="25000"/>
                  </a:schemeClr>
                </a:solidFill>
                <a:cs typeface="Arial" panose="020B0604020202020204" pitchFamily="34" charset="0"/>
              </a:rPr>
              <a:t> (CRF),</a:t>
            </a:r>
            <a:r>
              <a:rPr lang="pt-BR" altLang="pt-BR" sz="2000">
                <a:solidFill>
                  <a:schemeClr val="tx1">
                    <a:lumMod val="75000"/>
                    <a:lumOff val="25000"/>
                  </a:schemeClr>
                </a:solidFill>
                <a:cs typeface="Arial" panose="020B0604020202020204" pitchFamily="34" charset="0"/>
              </a:rPr>
              <a:t>sempre que expire o prazo de validade.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a:extLst>
              <a:ext uri="{FF2B5EF4-FFF2-40B4-BE49-F238E27FC236}">
                <a16:creationId xmlns="" xmlns:a16="http://schemas.microsoft.com/office/drawing/2014/main" id="{DF156478-410D-4591-AA15-ED5C1812D62F}"/>
              </a:ext>
            </a:extLst>
          </p:cNvPr>
          <p:cNvSpPr>
            <a:spLocks noGrp="1" noChangeArrowheads="1"/>
          </p:cNvSpPr>
          <p:nvPr>
            <p:ph idx="1"/>
          </p:nvPr>
        </p:nvSpPr>
        <p:spPr>
          <a:xfrm>
            <a:off x="215900" y="792163"/>
            <a:ext cx="9064625" cy="5992812"/>
          </a:xfrm>
        </p:spPr>
        <p:txBody>
          <a:bodyPr tIns="28080" rtlCol="0">
            <a:normAutofit fontScale="92500" lnSpcReduction="20000"/>
          </a:bodyPr>
          <a:lstStyle/>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cs typeface="Arial" panose="020B0604020202020204" pitchFamily="34" charset="0"/>
              </a:rPr>
              <a:t>3. FISCALIZAÇÃO DIÁRIA</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2000" b="1" dirty="0">
              <a:solidFill>
                <a:schemeClr val="tx1">
                  <a:lumMod val="75000"/>
                  <a:lumOff val="25000"/>
                </a:schemeClr>
              </a:solidFill>
              <a:cs typeface="Arial" panose="020B0604020202020204" pitchFamily="34" charset="0"/>
            </a:endParaRP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cs typeface="Arial" panose="020B0604020202020204" pitchFamily="34" charset="0"/>
              </a:rPr>
              <a:t>3.1 </a:t>
            </a:r>
            <a:r>
              <a:rPr lang="pt-BR" altLang="pt-BR" sz="2000" b="1" u="sng" dirty="0">
                <a:solidFill>
                  <a:schemeClr val="tx1">
                    <a:lumMod val="75000"/>
                    <a:lumOff val="25000"/>
                  </a:schemeClr>
                </a:solidFill>
              </a:rPr>
              <a:t>Conferir, todos os dias, quais empregados terceirizados estão prestando serviços e em quais as funções. Fazer o acompanhamento com a planilha-mensal</a:t>
            </a:r>
            <a:r>
              <a:rPr lang="pt-BR" altLang="pt-BR" sz="2000" dirty="0">
                <a:solidFill>
                  <a:schemeClr val="tx1">
                    <a:lumMod val="75000"/>
                    <a:lumOff val="25000"/>
                  </a:schemeClr>
                </a:solidFill>
              </a:rPr>
              <a:t>.</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cs typeface="Arial" panose="020B0604020202020204" pitchFamily="34" charset="0"/>
              </a:rPr>
              <a:t>3.2 </a:t>
            </a:r>
            <a:r>
              <a:rPr lang="pt-BR" altLang="pt-BR" sz="2000" b="1" u="sng" dirty="0">
                <a:solidFill>
                  <a:schemeClr val="tx1">
                    <a:lumMod val="75000"/>
                    <a:lumOff val="25000"/>
                  </a:schemeClr>
                </a:solidFill>
              </a:rPr>
              <a:t>Verificar se os empregados estão cumprindo à risca a jornada de trabalho</a:t>
            </a:r>
            <a:r>
              <a:rPr lang="pt-BR" altLang="pt-BR" sz="2000" dirty="0">
                <a:solidFill>
                  <a:schemeClr val="tx1">
                    <a:lumMod val="75000"/>
                    <a:lumOff val="25000"/>
                  </a:schemeClr>
                </a:solidFill>
              </a:rPr>
              <a:t>. </a:t>
            </a:r>
            <a:r>
              <a:rPr lang="pt-BR" altLang="pt-BR" sz="2000" b="1" u="sng" dirty="0">
                <a:solidFill>
                  <a:schemeClr val="tx1">
                    <a:lumMod val="75000"/>
                    <a:lumOff val="25000"/>
                  </a:schemeClr>
                </a:solidFill>
              </a:rPr>
              <a:t>Deve ser instaurada uma rotina para autorizar pedidos de realização de horas extras por terceirizados. Deve-se combinar com a empresa a forma da compensação de jornada</a:t>
            </a:r>
            <a:r>
              <a:rPr lang="pt-BR" altLang="pt-BR" sz="2000" dirty="0">
                <a:solidFill>
                  <a:schemeClr val="tx1">
                    <a:lumMod val="75000"/>
                    <a:lumOff val="25000"/>
                  </a:schemeClr>
                </a:solidFill>
              </a:rPr>
              <a:t>.</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cs typeface="Arial" panose="020B0604020202020204" pitchFamily="34" charset="0"/>
              </a:rPr>
              <a:t>3.3 </a:t>
            </a:r>
            <a:r>
              <a:rPr lang="pt-BR" altLang="pt-BR" sz="2000" dirty="0">
                <a:solidFill>
                  <a:schemeClr val="tx1">
                    <a:lumMod val="75000"/>
                    <a:lumOff val="25000"/>
                  </a:schemeClr>
                </a:solidFill>
              </a:rPr>
              <a:t>Evitar ordens diretas aos terceirizados. </a:t>
            </a:r>
            <a:r>
              <a:rPr lang="pt-BR" altLang="pt-BR" sz="2000" b="1" u="sng" dirty="0">
                <a:solidFill>
                  <a:schemeClr val="tx1">
                    <a:lumMod val="75000"/>
                    <a:lumOff val="25000"/>
                  </a:schemeClr>
                </a:solidFill>
              </a:rPr>
              <a:t>As solicitações de serviços devem ser dirigidas ao preposto da empresa.</a:t>
            </a:r>
            <a:r>
              <a:rPr lang="pt-BR" altLang="pt-BR" sz="2000" dirty="0">
                <a:solidFill>
                  <a:schemeClr val="tx1">
                    <a:lumMod val="75000"/>
                    <a:lumOff val="25000"/>
                  </a:schemeClr>
                </a:solidFill>
              </a:rPr>
              <a:t> Da mesma forma eventuais, reclamações ou cobranças relacionadas aos empregados terceirizados.</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cs typeface="Arial" panose="020B0604020202020204" pitchFamily="34" charset="0"/>
              </a:rPr>
              <a:t>3.4 </a:t>
            </a:r>
            <a:r>
              <a:rPr lang="pt-BR" altLang="pt-BR" sz="2000" b="1" u="sng" dirty="0">
                <a:solidFill>
                  <a:schemeClr val="tx1">
                    <a:lumMod val="75000"/>
                    <a:lumOff val="25000"/>
                  </a:schemeClr>
                </a:solidFill>
              </a:rPr>
              <a:t>Evitar toda e qualquer alteração na forma de prestação do serviço como a negociação de folgas ou a compensação de jornada</a:t>
            </a:r>
            <a:r>
              <a:rPr lang="pt-BR" altLang="pt-BR" sz="2000" dirty="0">
                <a:solidFill>
                  <a:schemeClr val="tx1">
                    <a:lumMod val="75000"/>
                    <a:lumOff val="25000"/>
                  </a:schemeClr>
                </a:solidFill>
              </a:rPr>
              <a:t>. Essa conduta é exclusiva do empregador.</a:t>
            </a:r>
          </a:p>
          <a:p>
            <a:pPr marL="342900" indent="-334963"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000" b="1" dirty="0">
                <a:solidFill>
                  <a:schemeClr val="tx1">
                    <a:lumMod val="75000"/>
                    <a:lumOff val="25000"/>
                  </a:schemeClr>
                </a:solidFill>
              </a:rPr>
              <a:t>3.5 – </a:t>
            </a:r>
            <a:r>
              <a:rPr lang="pt-BR" altLang="pt-BR" sz="2000" b="1" u="sng" dirty="0">
                <a:solidFill>
                  <a:schemeClr val="tx1">
                    <a:lumMod val="75000"/>
                    <a:lumOff val="25000"/>
                  </a:schemeClr>
                </a:solidFill>
              </a:rPr>
              <a:t>Não solicitar serviços que não estejam contratualmente previstos ou que não sejam inerentes à profissão do empregado terceirizado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 xmlns:a16="http://schemas.microsoft.com/office/drawing/2014/main" id="{56643A27-5AD6-42BA-B70E-98DF343DFB44}"/>
              </a:ext>
            </a:extLst>
          </p:cNvPr>
          <p:cNvSpPr>
            <a:spLocks noGrp="1" noChangeArrowheads="1"/>
          </p:cNvSpPr>
          <p:nvPr>
            <p:ph idx="1"/>
          </p:nvPr>
        </p:nvSpPr>
        <p:spPr>
          <a:xfrm>
            <a:off x="511175" y="250825"/>
            <a:ext cx="8993188" cy="6697663"/>
          </a:xfrm>
        </p:spPr>
        <p:txBody>
          <a:bodyPr tIns="28080" rtlCol="0">
            <a:normAutofit lnSpcReduction="10000"/>
          </a:bodyPr>
          <a:lstStyle/>
          <a:p>
            <a:pPr marL="342900" indent="-334963" algn="just" eaLnBrk="1" hangingPunct="1">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a:cs typeface="Arial" panose="020B0604020202020204" pitchFamily="34" charset="0"/>
              </a:rPr>
              <a:t>4. FISCALIZAÇÃO ESPECIAL</a:t>
            </a:r>
          </a:p>
          <a:p>
            <a:pPr marL="342900" indent="-334963" algn="just" eaLnBrk="1" hangingPunct="1">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a:cs typeface="Arial" panose="020B0604020202020204" pitchFamily="34" charset="0"/>
              </a:rPr>
              <a:t>4.1 </a:t>
            </a:r>
            <a:r>
              <a:rPr lang="pt-BR" altLang="pt-BR" sz="1800" b="1" u="sng">
                <a:cs typeface="Arial" panose="020B0604020202020204" pitchFamily="34" charset="0"/>
              </a:rPr>
              <a:t>Observar qual é a data-base da categoria prevista na Convenção Coletiva de Trabalho </a:t>
            </a:r>
            <a:r>
              <a:rPr lang="pt-BR" altLang="pt-BR" sz="1800">
                <a:cs typeface="Arial" panose="020B0604020202020204" pitchFamily="34" charset="0"/>
              </a:rPr>
              <a:t>(CCT). </a:t>
            </a:r>
          </a:p>
          <a:p>
            <a:pPr marL="342900" indent="-334963" algn="just" eaLnBrk="1" hangingPunct="1">
              <a:spcAft>
                <a:spcPts val="1413"/>
              </a:spcAft>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a:cs typeface="Arial" panose="020B0604020202020204" pitchFamily="34" charset="0"/>
              </a:rPr>
              <a:t>Os reajustes dos empregados devem ser obrigatoriamente concedidos pela empresa no dia e percentual previstos (verificar a necessidade de proceder ao equilíbrio econômico-financeiro do contrato em caso de reajuste salarial)</a:t>
            </a:r>
          </a:p>
          <a:p>
            <a:pPr marL="342900" indent="-334963" algn="just" eaLnBrk="1" hangingPunct="1">
              <a:spcAft>
                <a:spcPts val="1413"/>
              </a:spcAft>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u="sng">
                <a:cs typeface="Arial" panose="020B0604020202020204" pitchFamily="34" charset="0"/>
              </a:rPr>
              <a:t>Repactuações</a:t>
            </a:r>
            <a:r>
              <a:rPr lang="pt-BR" altLang="pt-BR" sz="1800">
                <a:cs typeface="Arial" panose="020B0604020202020204" pitchFamily="34" charset="0"/>
              </a:rPr>
              <a:t> (há casos em que a empresa não requer a repactuação e é necessário verificar, junto aos empregados, ao sindicato e ao MPT se há ações judicias em curso. Ocorre que, quando há ações em curso, há empresas que se “desinteressam” em pedir a repactuação, preferindo deixa esse recurso para uso futuro e fazer acordos trabalhistas por valores menores. NECESSIDADE DE O FISCAL EVITAR ESSA PRÁTICA)</a:t>
            </a:r>
          </a:p>
          <a:p>
            <a:pPr marL="342900" indent="-334963" algn="just" eaLnBrk="1" hangingPunct="1">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a:cs typeface="Arial" panose="020B0604020202020204" pitchFamily="34" charset="0"/>
              </a:rPr>
              <a:t>4.2 </a:t>
            </a:r>
            <a:r>
              <a:rPr lang="pt-BR" altLang="pt-BR" sz="1800" b="1" u="sng">
                <a:cs typeface="Arial" panose="020B0604020202020204" pitchFamily="34" charset="0"/>
              </a:rPr>
              <a:t>Controle de férias e licenças dos empregados na planilha resumo</a:t>
            </a:r>
            <a:r>
              <a:rPr lang="pt-BR" altLang="pt-BR" sz="1800">
                <a:cs typeface="Arial" panose="020B0604020202020204" pitchFamily="34" charset="0"/>
              </a:rPr>
              <a:t>. Observar se a empresa está pagando a remuneração de férias até 2 (dois) dias antes, junto com o adicional de 1/3</a:t>
            </a:r>
          </a:p>
          <a:p>
            <a:pPr marL="342900" indent="-334963" algn="just" eaLnBrk="1" hangingPunct="1">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a:cs typeface="Arial" panose="020B0604020202020204" pitchFamily="34" charset="0"/>
              </a:rPr>
              <a:t>4.3 </a:t>
            </a:r>
            <a:r>
              <a:rPr lang="pt-BR" altLang="pt-BR" sz="1800" b="1" u="sng">
                <a:cs typeface="Arial" panose="020B0604020202020204" pitchFamily="34" charset="0"/>
              </a:rPr>
              <a:t>Conferir se a empresa está respeitando as estabilidades provisórias de seus empregados (cipeiro, gestante, estabilidade acidentária). </a:t>
            </a:r>
          </a:p>
          <a:p>
            <a:pPr marL="342900" indent="-334963" algn="just" eaLnBrk="1" hangingPunct="1">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1800" b="1" u="sng">
                <a:cs typeface="Arial" panose="020B0604020202020204" pitchFamily="34" charset="0"/>
              </a:rPr>
              <a:t>4.4 Observar cumprimento de cotas de aprendizes e pessoas com deficiência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431800" y="215900"/>
            <a:ext cx="9144000" cy="4319588"/>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a:solidFill>
                  <a:srgbClr val="000000"/>
                </a:solidFill>
                <a:latin typeface="Arial" charset="0"/>
                <a:ea typeface="Microsoft YaHei" charset="-122"/>
                <a:cs typeface="Arial" charset="0"/>
              </a:rPr>
              <a:t>A CONTA VINCULADA – UMA NECESSIDADE</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b="1">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a:solidFill>
                  <a:srgbClr val="000000"/>
                </a:solidFill>
                <a:latin typeface="Arial" charset="0"/>
                <a:ea typeface="Microsoft YaHei" charset="-122"/>
                <a:cs typeface="Arial" charset="0"/>
              </a:rPr>
              <a:t>PROPOSTA DE IMPLEMENTAÇÃO NO ÂMBITO DA ADMINISTRAÇÃO PÚBLICA ESTADUAL E MUNICIPAL</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b="1">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cs typeface="Arial" charset="0"/>
              </a:rPr>
              <a:t>A Instrução Normativa nº 2 - IN 2, nasceu com a finalidade de regular, orientar e padronizar o processo de contratação e fiscalização de serviços “terceirizados” pela Administração Publica.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cs typeface="Arial" charset="0"/>
              </a:rPr>
              <a:t>A Instrução Normativa nº 5 - IN 5, revogou a IN 2 e conferiu tratamento sistematizado às regras e diretrizes do procedimento de contratação de serviços sob o regime de execução indireta no âmbito da administração pública federal direta, autárquica e fundacional.</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800">
              <a:solidFill>
                <a:srgbClr val="000000"/>
              </a:solidFill>
              <a:latin typeface="Arial" charset="0"/>
              <a:ea typeface="Microsoft YaHei" charset="-122"/>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 xmlns:a16="http://schemas.microsoft.com/office/drawing/2014/main" id="{A8D25C14-4EAC-40B2-9E5D-D550CA153645}"/>
              </a:ext>
            </a:extLst>
          </p:cNvPr>
          <p:cNvSpPr>
            <a:spLocks noGrp="1" noChangeArrowheads="1"/>
          </p:cNvSpPr>
          <p:nvPr>
            <p:ph idx="1"/>
          </p:nvPr>
        </p:nvSpPr>
        <p:spPr>
          <a:xfrm>
            <a:off x="503238" y="647700"/>
            <a:ext cx="9059862" cy="6264275"/>
          </a:xfrm>
        </p:spPr>
        <p:txBody>
          <a:bodyPr tIns="28080" rtlCol="0">
            <a:normAutofit fontScale="70000" lnSpcReduction="20000"/>
          </a:bodyPr>
          <a:lstStyle/>
          <a:p>
            <a:pPr marL="342900" indent="-339725"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800" dirty="0">
                <a:solidFill>
                  <a:schemeClr val="tx1">
                    <a:lumMod val="75000"/>
                    <a:lumOff val="25000"/>
                  </a:schemeClr>
                </a:solidFill>
                <a:cs typeface="Arial" panose="020B0604020202020204" pitchFamily="34" charset="0"/>
              </a:rPr>
              <a:t>  Além de proteção a própria Administração, as Instruções Normativas e Decretos, nos âmbitos estaduais e municipais, garantem os salários/direitos trabalhistas dos empregados da empresa terceirizada e evitam que a administração pague por serviços não realizados ou insatisfatórios (</a:t>
            </a:r>
            <a:r>
              <a:rPr lang="pt-BR" altLang="pt-BR" sz="2800" b="1" u="sng" dirty="0">
                <a:solidFill>
                  <a:schemeClr val="tx1">
                    <a:lumMod val="75000"/>
                    <a:lumOff val="25000"/>
                  </a:schemeClr>
                </a:solidFill>
                <a:cs typeface="Arial" panose="020B0604020202020204" pitchFamily="34" charset="0"/>
              </a:rPr>
              <a:t>Acordo de Níveis de Serviços substituído pelo IMR – INSTRUMENTO DE MEDIÇÃO DE RESULTADOS (IN 5)</a:t>
            </a:r>
            <a:r>
              <a:rPr lang="pt-BR" altLang="pt-BR" sz="2800" dirty="0">
                <a:solidFill>
                  <a:schemeClr val="tx1">
                    <a:lumMod val="75000"/>
                    <a:lumOff val="25000"/>
                  </a:schemeClr>
                </a:solidFill>
                <a:cs typeface="Arial" panose="020B0604020202020204" pitchFamily="34" charset="0"/>
              </a:rPr>
              <a:t>, prevendo que o resultado efetivo da qualidade da prestação de serviços permite ao gestor glosar o pagamento dos serviços prestados em desconformidade com o edital, à luz dos indicadores previamente </a:t>
            </a:r>
            <a:r>
              <a:rPr lang="pt-BR" altLang="pt-BR" sz="2800" dirty="0" err="1">
                <a:solidFill>
                  <a:schemeClr val="tx1">
                    <a:lumMod val="75000"/>
                    <a:lumOff val="25000"/>
                  </a:schemeClr>
                </a:solidFill>
                <a:cs typeface="Arial" panose="020B0604020202020204" pitchFamily="34" charset="0"/>
              </a:rPr>
              <a:t>pré</a:t>
            </a:r>
            <a:r>
              <a:rPr lang="pt-BR" altLang="pt-BR" sz="2800" dirty="0">
                <a:solidFill>
                  <a:schemeClr val="tx1">
                    <a:lumMod val="75000"/>
                    <a:lumOff val="25000"/>
                  </a:schemeClr>
                </a:solidFill>
                <a:cs typeface="Arial" panose="020B0604020202020204" pitchFamily="34" charset="0"/>
              </a:rPr>
              <a:t> estabelecidos</a:t>
            </a:r>
          </a:p>
          <a:p>
            <a:pPr marL="342900" indent="-339725"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pt-BR" altLang="pt-BR" sz="2000" dirty="0">
              <a:solidFill>
                <a:schemeClr val="tx1">
                  <a:lumMod val="75000"/>
                  <a:lumOff val="25000"/>
                </a:schemeClr>
              </a:solidFill>
            </a:endParaRPr>
          </a:p>
          <a:p>
            <a:pPr marL="342900" indent="-339725"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800" b="1" u="sng" dirty="0">
                <a:solidFill>
                  <a:schemeClr val="tx1">
                    <a:lumMod val="75000"/>
                    <a:lumOff val="25000"/>
                  </a:schemeClr>
                </a:solidFill>
                <a:cs typeface="Arial" panose="020B0604020202020204" pitchFamily="34" charset="0"/>
              </a:rPr>
              <a:t> PERMANECEM os instrumentos preventivos e protetivos a serem colocados no edital de licitações, tais como, a criação de uma conta vinculada para depósito de verbas dos trabalhadores no decorrer do contrato administrativo e a possibilidade de retenção de fatura e pagamento direto aos trabalhadores, quando a empresa estiver inadimplente com estes. </a:t>
            </a:r>
          </a:p>
          <a:p>
            <a:pPr marL="342900" indent="-339725" algn="just" defTabSz="503972" eaLnBrk="1" fontAlgn="auto" hangingPunct="1">
              <a:spcBef>
                <a:spcPts val="1102"/>
              </a:spcBef>
              <a:spcAft>
                <a:spcPts val="1413"/>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800" b="1" u="sng" dirty="0">
                <a:solidFill>
                  <a:schemeClr val="tx1">
                    <a:lumMod val="75000"/>
                    <a:lumOff val="25000"/>
                  </a:schemeClr>
                </a:solidFill>
                <a:cs typeface="Arial" panose="020B0604020202020204" pitchFamily="34" charset="0"/>
              </a:rPr>
              <a:t>A IN 5 trouxe a possiblidade de “pagamento segundo o fato gerador” (Caderno de Logística – MINISTÉRIO DO PLANEJAMENTO definirá as regras – Exigibilidade somente após a sua publicação)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a:xfrm>
            <a:off x="503238" y="301625"/>
            <a:ext cx="9064625" cy="9223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200" b="1" smtClean="0"/>
              <a:t>CONTA VINCULADA</a:t>
            </a:r>
          </a:p>
        </p:txBody>
      </p:sp>
      <p:sp>
        <p:nvSpPr>
          <p:cNvPr id="129027" name="Text Box 2"/>
          <p:cNvSpPr txBox="1">
            <a:spLocks noChangeArrowheads="1"/>
          </p:cNvSpPr>
          <p:nvPr/>
        </p:nvSpPr>
        <p:spPr bwMode="auto">
          <a:xfrm>
            <a:off x="503238" y="1439863"/>
            <a:ext cx="9288462" cy="4622800"/>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É uma conta específica que será criada para depósito pela Administração dos valores provisionados para o pagamento de férias, 13º salário e rescisão contratual dos trabalhadores da contratada. </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Tais valores serão destacados do valor mensal do contrato e depositados nesta conta vinculada em instituição bancária oficial, bloqueada para movimentação e aberta em nome da empresa.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A Administração deverá firmar acordo de cooperação com instituição bancária oficial, determinando os termos para abertura da conta corrente vinculada.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b="1">
                <a:solidFill>
                  <a:srgbClr val="000000"/>
                </a:solidFill>
                <a:latin typeface="Arial" charset="0"/>
                <a:ea typeface="Microsoft YaHei" charset="-122"/>
                <a:cs typeface="Arial" charset="0"/>
              </a:rPr>
              <a:t>Os editais deverão conter expressamente as regras previstas no Anexo VII, bem como um documento de autorização para criação da conta vinculada, que deverá ser assinado pela contratada</a:t>
            </a:r>
            <a:endParaRPr lang="pt-BR" altLang="pt-BR" sz="2400">
              <a:solidFill>
                <a:srgbClr val="000000"/>
              </a:solidFill>
              <a:latin typeface="Arial" charset="0"/>
              <a:ea typeface="Microsoft YaHei" charset="-122"/>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
          <p:cNvSpPr>
            <a:spLocks noGrp="1" noChangeArrowheads="1"/>
          </p:cNvSpPr>
          <p:nvPr>
            <p:ph type="title"/>
          </p:nvPr>
        </p:nvSpPr>
        <p:spPr>
          <a:xfrm>
            <a:off x="503238" y="301625"/>
            <a:ext cx="9064625" cy="9223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smtClean="0"/>
              <a:t>CADERNO DE LOGÍSTICA CONTA VINCULADA</a:t>
            </a:r>
          </a:p>
        </p:txBody>
      </p:sp>
      <p:sp>
        <p:nvSpPr>
          <p:cNvPr id="131075" name="Text Box 2"/>
          <p:cNvSpPr txBox="1">
            <a:spLocks noChangeArrowheads="1"/>
          </p:cNvSpPr>
          <p:nvPr/>
        </p:nvSpPr>
        <p:spPr bwMode="auto">
          <a:xfrm>
            <a:off x="503238" y="1439863"/>
            <a:ext cx="9288462" cy="4622800"/>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Contém orientações básicas sobre a contra vinculada nos termos da alínea “a” do item 1.1 do Anexo VII-B e do Anexo XII da IN 5/2017</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Metodologia aprovada pela Secretaria de Gestão do Ministério do Planejamento para PROVISIONAMENTO, GESTÃO E LIBERAÇÃO DE VALORES DA CONTA-DEPÓSITO VINCULADA- BLOQUEADA PARA MOVIMENTAÇÃO</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Contém Modelos de Termo de Cooperação Técnica e Documentos para abertura, provisionamento e movimentação da conta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1"/>
          <p:cNvSpPr>
            <a:spLocks noGrp="1" noChangeArrowheads="1"/>
          </p:cNvSpPr>
          <p:nvPr>
            <p:ph type="title"/>
          </p:nvPr>
        </p:nvSpPr>
        <p:spPr>
          <a:xfrm>
            <a:off x="503238" y="301625"/>
            <a:ext cx="9064625" cy="9223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smtClean="0"/>
              <a:t>O QUE PROVISIONAR</a:t>
            </a:r>
          </a:p>
        </p:txBody>
      </p:sp>
      <p:sp>
        <p:nvSpPr>
          <p:cNvPr id="133123" name="Text Box 2"/>
          <p:cNvSpPr txBox="1">
            <a:spLocks noChangeArrowheads="1"/>
          </p:cNvSpPr>
          <p:nvPr/>
        </p:nvSpPr>
        <p:spPr bwMode="auto">
          <a:xfrm>
            <a:off x="503238" y="1439863"/>
            <a:ext cx="9288462" cy="4622800"/>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Férias e 1/3 constitucional de férias</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13º SALÁRIO</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Multa sobre o FGTS e contribuição social para as rescisões sem justa causa</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Encargos sobre férias e 13º salários</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(Anexos XII e XII-A da IN 5/2017)</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400">
              <a:solidFill>
                <a:srgbClr val="000000"/>
              </a:solidFill>
              <a:latin typeface="Arial" charset="0"/>
              <a:ea typeface="Microsoft YaHei" charset="-122"/>
              <a:cs typeface="Arial" charset="0"/>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400">
                <a:solidFill>
                  <a:srgbClr val="000000"/>
                </a:solidFill>
                <a:latin typeface="Arial" charset="0"/>
                <a:ea typeface="Microsoft YaHei" charset="-122"/>
                <a:cs typeface="Arial" charset="0"/>
              </a:rPr>
              <a:t>Anexo XII – Percentuais para provisionamento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7730A6D9-4A3E-442A-B1B8-31CC46569C4A}"/>
              </a:ext>
            </a:extLst>
          </p:cNvPr>
          <p:cNvSpPr>
            <a:spLocks noGrp="1" noChangeArrowheads="1"/>
          </p:cNvSpPr>
          <p:nvPr>
            <p:ph type="title"/>
          </p:nvPr>
        </p:nvSpPr>
        <p:spPr>
          <a:xfrm>
            <a:off x="503238" y="571500"/>
            <a:ext cx="9070975" cy="6053138"/>
          </a:xfrm>
        </p:spPr>
        <p:txBody>
          <a:bodyPr tIns="52920" rtlCol="0">
            <a:normAutofit fontScale="90000"/>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altLang="pt-BR" sz="2400" dirty="0"/>
              <a:t>TERCEIRIZAÇÃO DE ATIVIDADE FINALÍSTICA  - </a:t>
            </a:r>
            <a:r>
              <a:rPr lang="pt-BR" altLang="pt-BR" sz="2400" dirty="0">
                <a:solidFill>
                  <a:schemeClr val="tx1"/>
                </a:solidFill>
              </a:rPr>
              <a:t>IN 5</a:t>
            </a:r>
            <a:r>
              <a:rPr lang="pt-BR" altLang="pt-BR" sz="2400" dirty="0"/>
              <a:t> </a:t>
            </a:r>
            <a:br>
              <a:rPr lang="pt-BR" altLang="pt-BR" sz="2400" dirty="0"/>
            </a:br>
            <a:r>
              <a:rPr lang="pt-BR" altLang="pt-BR" sz="2400" dirty="0"/>
              <a:t/>
            </a:r>
            <a:br>
              <a:rPr lang="pt-BR" altLang="pt-BR" sz="2400" dirty="0"/>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Da Vedação à Contratação de Serviços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Art. 9º  Não serão objeto de execução indireta na Administração Pública federal direta, autárquica e fundacional: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I - atividades que envolvam a tomada de decisão ou posicionamento institucional nas áreas de planejamento, coordenação, supervisão e controle;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II - as atividades consideradas estratégicas para o órgão ou entidade, cuja terceirização possa colocar em risco o controle de processos e de conhecimentos e tecnologias;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III - as funções relacionadas ao poder de polícia, de regulação, de outorga de serviços públicos e de aplicação de sanção; e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IV - as atividades inerentes às categorias funcionais abrangidas pelo plano de cargos do órgão ou entidade, salvo expressa disposição legal em contrário ou quando se tratar de cargo extinto, total ou parcialmente, no âmbito do quadro geral de pessoal. </a:t>
            </a:r>
            <a:br>
              <a:rPr lang="pt-BR" altLang="pt-BR" sz="1800" dirty="0">
                <a:solidFill>
                  <a:schemeClr val="tx1"/>
                </a:solidFill>
              </a:rPr>
            </a:br>
            <a:r>
              <a:rPr lang="pt-BR" altLang="pt-BR" sz="1800" dirty="0">
                <a:solidFill>
                  <a:schemeClr val="tx1"/>
                </a:solidFill>
              </a:rPr>
              <a:t> </a:t>
            </a:r>
            <a:br>
              <a:rPr lang="pt-BR" altLang="pt-BR" sz="1800" dirty="0">
                <a:solidFill>
                  <a:schemeClr val="tx1"/>
                </a:solidFill>
              </a:rPr>
            </a:br>
            <a:r>
              <a:rPr lang="pt-BR" altLang="pt-BR" sz="1800" dirty="0">
                <a:solidFill>
                  <a:schemeClr val="tx1"/>
                </a:solidFill>
              </a:rPr>
              <a:t>Parágrafo único.  </a:t>
            </a:r>
            <a:r>
              <a:rPr lang="pt-BR" altLang="pt-BR" sz="1800" b="1" u="sng" dirty="0">
                <a:solidFill>
                  <a:schemeClr val="tx1"/>
                </a:solidFill>
              </a:rPr>
              <a:t>As atividades auxiliares, instrumentais ou acessórias às funções e atividades definidas nos incisos do caput podem ser executadas de forma indireta, sendo vedada a transferência de responsabilidade para realização de atos administrativos ou a tomada de decisão para o contratado. </a:t>
            </a:r>
            <a:r>
              <a:rPr lang="pt-BR" altLang="pt-BR" sz="1800" b="1" u="sng" dirty="0">
                <a:solidFill>
                  <a:schemeClr val="tx1"/>
                </a:solidFill>
                <a:latin typeface="Arial" panose="020B0604020202020204" pitchFamily="34" charset="0"/>
                <a:ea typeface="Microsoft YaHei" panose="020B0503020204020204" pitchFamily="34" charset="-122"/>
              </a:rPr>
              <a:t/>
            </a:r>
            <a:br>
              <a:rPr lang="pt-BR" altLang="pt-BR" sz="1800" b="1" u="sng" dirty="0">
                <a:solidFill>
                  <a:schemeClr val="tx1"/>
                </a:solidFill>
                <a:latin typeface="Arial" panose="020B0604020202020204" pitchFamily="34" charset="0"/>
                <a:ea typeface="Microsoft YaHei" panose="020B0503020204020204" pitchFamily="34" charset="-122"/>
              </a:rPr>
            </a:br>
            <a:r>
              <a:rPr lang="pt-BR" altLang="pt-BR" sz="1800" b="1" u="sng" dirty="0">
                <a:solidFill>
                  <a:schemeClr val="tx1"/>
                </a:solidFill>
              </a:rPr>
              <a:t>. </a:t>
            </a:r>
            <a:br>
              <a:rPr lang="pt-BR" altLang="pt-BR" sz="1800" b="1" u="sng" dirty="0">
                <a:solidFill>
                  <a:schemeClr val="tx1"/>
                </a:solidFill>
              </a:rPr>
            </a:br>
            <a:r>
              <a:rPr lang="pt-BR" altLang="pt-BR" sz="1800" dirty="0">
                <a:solidFill>
                  <a:schemeClr val="tx1"/>
                </a:solidFill>
              </a:rPr>
              <a:t> </a:t>
            </a:r>
            <a:br>
              <a:rPr lang="pt-BR" altLang="pt-BR" sz="1800" dirty="0">
                <a:solidFill>
                  <a:schemeClr val="tx1"/>
                </a:solidFill>
              </a:rPr>
            </a:br>
            <a:endParaRPr lang="pt-BR" altLang="pt-BR" sz="18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5170" name="Rectangle 1"/>
          <p:cNvSpPr>
            <a:spLocks noGrp="1" noChangeArrowheads="1"/>
          </p:cNvSpPr>
          <p:nvPr>
            <p:ph type="title"/>
          </p:nvPr>
        </p:nvSpPr>
        <p:spPr>
          <a:xfrm>
            <a:off x="503238" y="301625"/>
            <a:ext cx="9064625" cy="9223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smtClean="0"/>
              <a:t>O QUE DETERMINAR NO EDITAL E NO CONTRATO</a:t>
            </a:r>
          </a:p>
        </p:txBody>
      </p:sp>
      <p:sp>
        <p:nvSpPr>
          <p:cNvPr id="118787" name="Text Box 2">
            <a:extLst>
              <a:ext uri="{FF2B5EF4-FFF2-40B4-BE49-F238E27FC236}">
                <a16:creationId xmlns="" xmlns:a16="http://schemas.microsoft.com/office/drawing/2014/main" id="{2ADA30D8-21CA-420C-92FF-CC616D567D42}"/>
              </a:ext>
            </a:extLst>
          </p:cNvPr>
          <p:cNvSpPr txBox="1">
            <a:spLocks noChangeArrowheads="1"/>
          </p:cNvSpPr>
          <p:nvPr/>
        </p:nvSpPr>
        <p:spPr bwMode="auto">
          <a:xfrm>
            <a:off x="503238" y="1439863"/>
            <a:ext cx="9361487" cy="56530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80808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just" eaLnBrk="1" fontAlgn="auto" hangingPunct="1">
              <a:lnSpc>
                <a:spcPct val="93000"/>
              </a:lnSpc>
              <a:spcBef>
                <a:spcPts val="0"/>
              </a:spcBef>
              <a:spcAft>
                <a:spcPts val="0"/>
              </a:spcAft>
              <a:buSzPct val="100000"/>
              <a:defRPr/>
            </a:pPr>
            <a:r>
              <a:rPr lang="pt-BR" altLang="pt-BR" sz="2400" dirty="0">
                <a:solidFill>
                  <a:srgbClr val="000000"/>
                </a:solidFill>
                <a:cs typeface="Arial" panose="020B0604020202020204" pitchFamily="34" charset="0"/>
              </a:rPr>
              <a:t>ITEM 1.2, alíneas B e C,  DA IN 5/2017:</a:t>
            </a:r>
          </a:p>
          <a:p>
            <a:pPr algn="just" eaLnBrk="1" fontAlgn="auto" hangingPunct="1">
              <a:lnSpc>
                <a:spcPct val="93000"/>
              </a:lnSpc>
              <a:spcBef>
                <a:spcPts val="0"/>
              </a:spcBef>
              <a:spcAft>
                <a:spcPts val="0"/>
              </a:spcAft>
              <a:buSzPct val="100000"/>
              <a:defRPr/>
            </a:pPr>
            <a:endParaRPr lang="pt-BR" altLang="pt-BR" sz="2400" dirty="0">
              <a:solidFill>
                <a:srgbClr val="000000"/>
              </a:solidFill>
              <a:cs typeface="Arial" panose="020B0604020202020204" pitchFamily="34" charset="0"/>
            </a:endParaRPr>
          </a:p>
          <a:p>
            <a:pPr algn="just" eaLnBrk="1" fontAlgn="auto" hangingPunct="1">
              <a:lnSpc>
                <a:spcPct val="93000"/>
              </a:lnSpc>
              <a:spcBef>
                <a:spcPts val="0"/>
              </a:spcBef>
              <a:spcAft>
                <a:spcPts val="0"/>
              </a:spcAft>
              <a:buSzPct val="100000"/>
              <a:defRPr/>
            </a:pPr>
            <a:r>
              <a:rPr lang="pt-BR" altLang="pt-BR" sz="2400" dirty="0">
                <a:solidFill>
                  <a:srgbClr val="000000"/>
                </a:solidFill>
                <a:cs typeface="Arial" panose="020B0604020202020204" pitchFamily="34" charset="0"/>
              </a:rPr>
              <a:t>Previsão de que o pagamento dos salários dos empregados pela empresa contratada deverá ser feito por DEPÓSITO BANCÁRIO, na conta dos empregados, em agências situadas na localidade ou região metropolitana em que ocorre a prestação de serviços</a:t>
            </a:r>
          </a:p>
          <a:p>
            <a:pPr algn="just" eaLnBrk="1" fontAlgn="auto" hangingPunct="1">
              <a:lnSpc>
                <a:spcPct val="93000"/>
              </a:lnSpc>
              <a:spcBef>
                <a:spcPts val="0"/>
              </a:spcBef>
              <a:spcAft>
                <a:spcPts val="0"/>
              </a:spcAft>
              <a:buSzPct val="100000"/>
              <a:defRPr/>
            </a:pPr>
            <a:endParaRPr lang="pt-BR" altLang="pt-BR" sz="2400" dirty="0">
              <a:solidFill>
                <a:srgbClr val="000000"/>
              </a:solidFill>
              <a:cs typeface="Arial" panose="020B0604020202020204" pitchFamily="34" charset="0"/>
            </a:endParaRPr>
          </a:p>
          <a:p>
            <a:pPr algn="just" eaLnBrk="1" fontAlgn="auto" hangingPunct="1">
              <a:lnSpc>
                <a:spcPct val="93000"/>
              </a:lnSpc>
              <a:spcBef>
                <a:spcPts val="0"/>
              </a:spcBef>
              <a:spcAft>
                <a:spcPts val="0"/>
              </a:spcAft>
              <a:buSzPct val="100000"/>
              <a:defRPr/>
            </a:pPr>
            <a:r>
              <a:rPr lang="pt-BR" altLang="pt-BR" sz="2400" dirty="0">
                <a:solidFill>
                  <a:srgbClr val="000000"/>
                </a:solidFill>
                <a:cs typeface="Arial" panose="020B0604020202020204" pitchFamily="34" charset="0"/>
              </a:rPr>
              <a:t>Obrigação  da contratada, no momento da assinatura do contrato, autorizar a Administração Pública contratante a:</a:t>
            </a:r>
          </a:p>
          <a:p>
            <a:pPr marL="457200" indent="-457200" algn="just" eaLnBrk="1" fontAlgn="auto" hangingPunct="1">
              <a:lnSpc>
                <a:spcPct val="93000"/>
              </a:lnSpc>
              <a:spcBef>
                <a:spcPts val="0"/>
              </a:spcBef>
              <a:spcAft>
                <a:spcPts val="0"/>
              </a:spcAft>
              <a:buSzPct val="100000"/>
              <a:buFontTx/>
              <a:buAutoNum type="alphaLcParenR"/>
              <a:defRPr/>
            </a:pPr>
            <a:r>
              <a:rPr lang="pt-BR" altLang="pt-BR" sz="2400" dirty="0">
                <a:solidFill>
                  <a:srgbClr val="000000"/>
                </a:solidFill>
                <a:cs typeface="Arial" panose="020B0604020202020204" pitchFamily="34" charset="0"/>
              </a:rPr>
              <a:t>reter, a qualquer tempo,  a garantia contratual</a:t>
            </a:r>
          </a:p>
          <a:p>
            <a:pPr marL="457200" indent="-457200" algn="just" eaLnBrk="1" fontAlgn="auto" hangingPunct="1">
              <a:lnSpc>
                <a:spcPct val="93000"/>
              </a:lnSpc>
              <a:spcBef>
                <a:spcPts val="0"/>
              </a:spcBef>
              <a:spcAft>
                <a:spcPts val="0"/>
              </a:spcAft>
              <a:buSzPct val="100000"/>
              <a:buFontTx/>
              <a:buAutoNum type="alphaLcParenR"/>
              <a:defRPr/>
            </a:pPr>
            <a:r>
              <a:rPr lang="pt-BR" altLang="pt-BR" sz="2400" dirty="0">
                <a:solidFill>
                  <a:srgbClr val="000000"/>
                </a:solidFill>
                <a:cs typeface="Arial" panose="020B0604020202020204" pitchFamily="34" charset="0"/>
              </a:rPr>
              <a:t>Fazer o desconto das faturas e realizar os pagamentos dos salários e demais verbas trabalhistas diretamente aos trabalhadores, bem como das contribuições previdenciárias e do FGTS</a:t>
            </a:r>
          </a:p>
          <a:p>
            <a:pPr algn="just" eaLnBrk="1" fontAlgn="auto" hangingPunct="1">
              <a:lnSpc>
                <a:spcPct val="93000"/>
              </a:lnSpc>
              <a:spcBef>
                <a:spcPts val="0"/>
              </a:spcBef>
              <a:spcAft>
                <a:spcPts val="0"/>
              </a:spcAft>
              <a:buSzPct val="100000"/>
              <a:defRPr/>
            </a:pPr>
            <a:endParaRPr lang="pt-BR" altLang="pt-BR" sz="2400" dirty="0">
              <a:solidFill>
                <a:srgbClr val="000000"/>
              </a:solidFill>
              <a:cs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360363" y="360363"/>
            <a:ext cx="9288462" cy="6323012"/>
          </a:xfrm>
          <a:prstGeom prst="rect">
            <a:avLst/>
          </a:prstGeom>
          <a:noFill/>
          <a:ln w="9525">
            <a:noFill/>
            <a:round/>
            <a:headEnd/>
            <a:tailEnd/>
          </a:ln>
          <a:effectLst/>
        </p:spPr>
        <p:txBody>
          <a:bodyPr lIns="90000" tIns="4500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a:solidFill>
                  <a:srgbClr val="000000"/>
                </a:solidFill>
                <a:latin typeface="Arial" charset="0"/>
                <a:ea typeface="Microsoft YaHei" charset="-122"/>
              </a:rPr>
              <a:t>RETENÇÃO DE FATURA E PAGAMENTO DIRETO AOS TRABALHADORES</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0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8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Havendo falha no cumprimento das obrigações trabalhistas de pagar os salários, férias e 13º salários, além das verbas rescisórias, </a:t>
            </a:r>
            <a:r>
              <a:rPr lang="pt-BR" altLang="pt-BR" sz="2800" b="1" u="sng">
                <a:solidFill>
                  <a:srgbClr val="000000"/>
                </a:solidFill>
                <a:latin typeface="Arial" charset="0"/>
                <a:ea typeface="Microsoft YaHei" charset="-122"/>
              </a:rPr>
              <a:t>os respectivos valores poderão ser pagos diretamente aos empregados, até o momento da regularização. </a:t>
            </a: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ltLang="pt-BR" sz="2800">
              <a:solidFill>
                <a:srgbClr val="000000"/>
              </a:solidFill>
              <a:latin typeface="Arial" charset="0"/>
              <a:ea typeface="Microsoft YaHei" charset="-122"/>
            </a:endParaRPr>
          </a:p>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Para tanto, é necessário que o edital contemple essa possibilidade e apresente cláusula específica, mencionando que a contratada, ao assinar o contrato, deverá autorizar a Administração a descontar os valores respectivos das faturas e efetuar o pagamento direto aos empregados, na falha do cumprimento daquelas obrigações.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1"/>
          <p:cNvSpPr>
            <a:spLocks noGrp="1" noChangeArrowheads="1"/>
          </p:cNvSpPr>
          <p:nvPr>
            <p:ph type="title"/>
          </p:nvPr>
        </p:nvSpPr>
        <p:spPr>
          <a:xfrm>
            <a:off x="503238" y="301625"/>
            <a:ext cx="9059862" cy="706438"/>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000" b="1" smtClean="0"/>
              <a:t>RETENÇÃO DE FATURA E PAGAMENTO DIRETO AOS TRABALHADORES</a:t>
            </a:r>
          </a:p>
        </p:txBody>
      </p:sp>
      <p:sp>
        <p:nvSpPr>
          <p:cNvPr id="139267" name="Text Box 2"/>
          <p:cNvSpPr txBox="1">
            <a:spLocks noChangeArrowheads="1"/>
          </p:cNvSpPr>
          <p:nvPr/>
        </p:nvSpPr>
        <p:spPr bwMode="auto">
          <a:xfrm>
            <a:off x="431800" y="827088"/>
            <a:ext cx="9361488" cy="6430962"/>
          </a:xfrm>
          <a:prstGeom prst="rect">
            <a:avLst/>
          </a:prstGeom>
          <a:noFill/>
          <a:ln w="9525">
            <a:noFill/>
            <a:round/>
            <a:headEnd/>
            <a:tailEnd/>
          </a:ln>
          <a:effectLst/>
        </p:spPr>
        <p:txBody>
          <a:bodyPr lIns="90000" tIns="45000" rIns="90000" bIns="45000"/>
          <a:lstStyle/>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Descumprimento de obrigações trabalhistas ou não manter as condições contratuais inicias deve gerar rescisão contratual. É possível, porém, que a Administração Pública conceda prazo para a contratada regularizar suas obrigações trabalhistas ou suas condições de habilitação </a:t>
            </a:r>
            <a:r>
              <a:rPr lang="pt-BR" altLang="pt-BR" sz="2800" b="1">
                <a:solidFill>
                  <a:srgbClr val="000000"/>
                </a:solidFill>
                <a:latin typeface="Arial" charset="0"/>
                <a:ea typeface="Microsoft YaHei" charset="-122"/>
              </a:rPr>
              <a:t>quando não identificar má-fé ou a incapacidade de a empresa corrigir a situação</a:t>
            </a:r>
            <a:r>
              <a:rPr lang="pt-BR" altLang="pt-BR" sz="2800">
                <a:solidFill>
                  <a:srgbClr val="000000"/>
                </a:solidFill>
                <a:latin typeface="Arial" charset="0"/>
                <a:ea typeface="Microsoft YaHei" charset="-122"/>
              </a:rPr>
              <a:t>. </a:t>
            </a:r>
            <a:r>
              <a:rPr lang="pt-BR" altLang="pt-BR" sz="2800" b="1">
                <a:solidFill>
                  <a:srgbClr val="000000"/>
                </a:solidFill>
                <a:latin typeface="Arial" charset="0"/>
                <a:ea typeface="Microsoft YaHei" charset="-122"/>
              </a:rPr>
              <a:t>TUDO DEVE SER REGISTRADO EM ATA</a:t>
            </a:r>
          </a:p>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ADOTAR um procedimento chamado </a:t>
            </a:r>
            <a:r>
              <a:rPr lang="pt-BR" altLang="pt-BR" sz="2800" b="1">
                <a:solidFill>
                  <a:srgbClr val="000000"/>
                </a:solidFill>
                <a:latin typeface="Arial" charset="0"/>
                <a:ea typeface="Microsoft YaHei" charset="-122"/>
              </a:rPr>
              <a:t>GERENCIAMENTO DE RISCOS</a:t>
            </a:r>
            <a:r>
              <a:rPr lang="pt-BR" altLang="pt-BR" sz="2800">
                <a:solidFill>
                  <a:srgbClr val="000000"/>
                </a:solidFill>
                <a:latin typeface="Arial" charset="0"/>
                <a:ea typeface="Microsoft YaHei" charset="-122"/>
              </a:rPr>
              <a:t>. Esse gerenciamento deve estar demonstrando em </a:t>
            </a:r>
            <a:r>
              <a:rPr lang="pt-BR" altLang="pt-BR" sz="2800" b="1">
                <a:solidFill>
                  <a:srgbClr val="000000"/>
                </a:solidFill>
                <a:latin typeface="Arial" charset="0"/>
                <a:ea typeface="Microsoft YaHei" charset="-122"/>
              </a:rPr>
              <a:t>MAPA DE RISCOS (art. 26, IV, da IN 5/2017)</a:t>
            </a:r>
          </a:p>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Importante viabilizar a participação do Sindicato no gerenciamento do risco, bem como do Ministério Público do Trabalho (pedir certidões de inquéritos, ações).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1"/>
          <p:cNvSpPr>
            <a:spLocks noGrp="1" noChangeArrowheads="1"/>
          </p:cNvSpPr>
          <p:nvPr>
            <p:ph type="title"/>
          </p:nvPr>
        </p:nvSpPr>
        <p:spPr>
          <a:xfrm>
            <a:off x="503238" y="301625"/>
            <a:ext cx="9059862" cy="1533525"/>
          </a:xfrm>
        </p:spPr>
        <p:txBody>
          <a:body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b="1" smtClean="0"/>
              <a:t>GERENCIAMENTO DE RISCOS</a:t>
            </a:r>
            <a:br>
              <a:rPr lang="pt-BR" altLang="pt-BR" sz="2800" b="1" smtClean="0"/>
            </a:br>
            <a:r>
              <a:rPr lang="pt-BR" altLang="pt-BR" sz="2800" b="1" smtClean="0"/>
              <a:t> Arts. 25 e 26 da IN 5/2017</a:t>
            </a:r>
          </a:p>
        </p:txBody>
      </p:sp>
      <p:sp>
        <p:nvSpPr>
          <p:cNvPr id="141315" name="Text Box 2"/>
          <p:cNvSpPr txBox="1">
            <a:spLocks noChangeArrowheads="1"/>
          </p:cNvSpPr>
          <p:nvPr/>
        </p:nvSpPr>
        <p:spPr bwMode="auto">
          <a:xfrm>
            <a:off x="431800" y="1979613"/>
            <a:ext cx="9059863" cy="5278437"/>
          </a:xfrm>
          <a:prstGeom prst="rect">
            <a:avLst/>
          </a:prstGeom>
          <a:noFill/>
          <a:ln w="9525">
            <a:noFill/>
            <a:round/>
            <a:headEnd/>
            <a:tailEnd/>
          </a:ln>
          <a:effectLst/>
        </p:spPr>
        <p:txBody>
          <a:bodyPr lIns="90000" tIns="45000" rIns="90000" bIns="45000"/>
          <a:lstStyle/>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Identificação dos principais riscos que podem comprometer a gestão dos contratos ou que impeçam os alcance dos resultados esperados da contratação</a:t>
            </a:r>
          </a:p>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Mapa de riscos deve ser juntado ao processo de acompanhamento do contrato art. 26. § 1º, IV) – Modelo no Anexo IV da IN 5/2017)</a:t>
            </a:r>
          </a:p>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Medida que previne a corrupção</a:t>
            </a:r>
          </a:p>
          <a:p>
            <a:pPr marL="457200" indent="-457200" algn="just" eaLnBrk="1" hangingPunct="1">
              <a:lnSpc>
                <a:spcPct val="93000"/>
              </a:lnSpc>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ltLang="pt-BR" sz="2800">
                <a:solidFill>
                  <a:srgbClr val="000000"/>
                </a:solidFill>
                <a:latin typeface="Arial" charset="0"/>
                <a:ea typeface="Microsoft YaHei" charset="-122"/>
              </a:rPr>
              <a:t>Elaborado o MAPA DE RISCOS, deve-se encaminhá-lo ao gestor que, diante de um dado técnico, não poderá atuar subjetivamente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ço Reservado para Conteúdo 2">
            <a:extLst>
              <a:ext uri="{FF2B5EF4-FFF2-40B4-BE49-F238E27FC236}">
                <a16:creationId xmlns="" xmlns:a16="http://schemas.microsoft.com/office/drawing/2014/main" id="{98123662-DF02-4517-B0CE-CF712A520EC2}"/>
              </a:ext>
            </a:extLst>
          </p:cNvPr>
          <p:cNvSpPr>
            <a:spLocks noGrp="1"/>
          </p:cNvSpPr>
          <p:nvPr>
            <p:ph idx="4294967295"/>
          </p:nvPr>
        </p:nvSpPr>
        <p:spPr>
          <a:xfrm>
            <a:off x="0" y="539750"/>
            <a:ext cx="6997700" cy="4278313"/>
          </a:xfrm>
        </p:spPr>
        <p:txBody>
          <a:bodyPr rtlCol="0">
            <a:normAutofit fontScale="85000" lnSpcReduction="10000"/>
          </a:bodyPr>
          <a:lstStyle/>
          <a:p>
            <a:pPr marL="0" indent="0" algn="just" defTabSz="503972" eaLnBrk="1" fontAlgn="auto" hangingPunct="1">
              <a:spcBef>
                <a:spcPts val="1102"/>
              </a:spcBef>
              <a:spcAft>
                <a:spcPts val="0"/>
              </a:spcAft>
              <a:buFont typeface="Wingdings 3" pitchFamily="18" charset="2"/>
              <a:buNone/>
              <a:defRPr/>
            </a:pPr>
            <a:r>
              <a:rPr lang="pt-BR" altLang="pt-BR" sz="2400">
                <a:solidFill>
                  <a:schemeClr val="tx1">
                    <a:lumMod val="75000"/>
                    <a:lumOff val="25000"/>
                  </a:schemeClr>
                </a:solidFill>
              </a:rPr>
              <a:t>Cumprimento da L</a:t>
            </a:r>
            <a:r>
              <a:rPr lang="pt-BR" altLang="pt-BR" sz="2400" b="1">
                <a:solidFill>
                  <a:schemeClr val="tx1">
                    <a:lumMod val="75000"/>
                    <a:lumOff val="25000"/>
                  </a:schemeClr>
                </a:solidFill>
              </a:rPr>
              <a:t>ei de Transparência e da LDO, que  determina que os órgãos públicos deverão disponibilizar a toda pessoa física ou jurídica os dados referentes aos contratos de prestação de serviços terceirizados, com nomes das empresas contratantes e valores da contratação</a:t>
            </a:r>
            <a:r>
              <a:rPr lang="pt-BR" altLang="pt-BR" sz="2400">
                <a:solidFill>
                  <a:schemeClr val="tx1">
                    <a:lumMod val="75000"/>
                    <a:lumOff val="25000"/>
                  </a:schemeClr>
                </a:solidFill>
              </a:rPr>
              <a:t>.</a:t>
            </a:r>
            <a:r>
              <a:rPr lang="pt-BR" altLang="pt-BR" sz="2400" b="1">
                <a:solidFill>
                  <a:schemeClr val="tx1">
                    <a:lumMod val="75000"/>
                    <a:lumOff val="25000"/>
                  </a:schemeClr>
                </a:solidFill>
              </a:rPr>
              <a:t> Acrescentar que, nas páginas de transparência, devem ser publicadas as planilhas de custos e formação de preços dos contratos; as datas em que foram efetuados os pagamentos das faturas; os nomes e CPFs dos empregados terceirizados lotados em cada posto de trabalho, de modo a evitar-se empregados “fantasmas” e utilização do nome e CPF de um mesmo empregado em vários contratos, quando, obviamente, não pode estar em dois lugares ao mesmo tempo. </a:t>
            </a:r>
            <a:endParaRPr lang="pt-BR" altLang="pt-BR" sz="2400">
              <a:solidFill>
                <a:schemeClr val="tx1">
                  <a:lumMod val="75000"/>
                  <a:lumOff val="25000"/>
                </a:schemeClr>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ço Reservado para Conteúdo 2">
            <a:extLst>
              <a:ext uri="{FF2B5EF4-FFF2-40B4-BE49-F238E27FC236}">
                <a16:creationId xmlns="" xmlns:a16="http://schemas.microsoft.com/office/drawing/2014/main" id="{467114A9-2453-4A65-A738-8589060321FD}"/>
              </a:ext>
            </a:extLst>
          </p:cNvPr>
          <p:cNvSpPr>
            <a:spLocks noGrp="1"/>
          </p:cNvSpPr>
          <p:nvPr>
            <p:ph idx="4294967295"/>
          </p:nvPr>
        </p:nvSpPr>
        <p:spPr>
          <a:xfrm>
            <a:off x="0" y="611188"/>
            <a:ext cx="6997700" cy="4278312"/>
          </a:xfrm>
        </p:spPr>
        <p:txBody>
          <a:bodyPr rtlCol="0">
            <a:normAutofit/>
          </a:bodyPr>
          <a:lstStyle/>
          <a:p>
            <a:pPr marL="377979" indent="-377979" defTabSz="503972" eaLnBrk="1" fontAlgn="auto" hangingPunct="1">
              <a:spcBef>
                <a:spcPts val="1102"/>
              </a:spcBef>
              <a:spcAft>
                <a:spcPts val="0"/>
              </a:spcAft>
              <a:buFont typeface="Wingdings 3" charset="2"/>
              <a:buChar char=""/>
              <a:defRPr/>
            </a:pPr>
            <a:r>
              <a:rPr lang="pt-BR" altLang="pt-BR" sz="2000" b="1">
                <a:solidFill>
                  <a:schemeClr val="tx1">
                    <a:lumMod val="75000"/>
                    <a:lumOff val="25000"/>
                  </a:schemeClr>
                </a:solidFill>
              </a:rPr>
              <a:t>DAS INSPEÇÕES (sugestão Município São José dos Pinhais – Decreto 615/2008)</a:t>
            </a:r>
          </a:p>
          <a:p>
            <a:pPr marL="377979" indent="-377979" defTabSz="503972" eaLnBrk="1" fontAlgn="auto" hangingPunct="1">
              <a:spcBef>
                <a:spcPts val="1102"/>
              </a:spcBef>
              <a:spcAft>
                <a:spcPts val="0"/>
              </a:spcAft>
              <a:buFont typeface="Wingdings 3" charset="2"/>
              <a:buChar char=""/>
              <a:defRPr/>
            </a:pPr>
            <a:r>
              <a:rPr lang="pt-BR" altLang="pt-BR" sz="1984" b="1">
                <a:solidFill>
                  <a:schemeClr val="tx1">
                    <a:lumMod val="75000"/>
                    <a:lumOff val="25000"/>
                  </a:schemeClr>
                </a:solidFill>
                <a:hlinkClick r:id="rId2"/>
              </a:rPr>
              <a:t>Art. 11 </a:t>
            </a:r>
            <a:r>
              <a:rPr lang="pt-BR" altLang="pt-BR" sz="2000">
                <a:solidFill>
                  <a:schemeClr val="tx1">
                    <a:lumMod val="75000"/>
                    <a:lumOff val="25000"/>
                  </a:schemeClr>
                </a:solidFill>
              </a:rPr>
              <a:t>As inspeções são instrumentos de orientação e de aferição </a:t>
            </a:r>
            <a:r>
              <a:rPr lang="pt-BR" altLang="pt-BR" sz="2000" i="1">
                <a:solidFill>
                  <a:schemeClr val="tx1">
                    <a:lumMod val="75000"/>
                    <a:lumOff val="25000"/>
                  </a:schemeClr>
                </a:solidFill>
              </a:rPr>
              <a:t>in loco </a:t>
            </a:r>
            <a:r>
              <a:rPr lang="pt-BR" altLang="pt-BR" sz="2000">
                <a:solidFill>
                  <a:schemeClr val="tx1">
                    <a:lumMod val="75000"/>
                    <a:lumOff val="25000"/>
                  </a:schemeClr>
                </a:solidFill>
              </a:rPr>
              <a:t>do desenvolvimento dos serviços contratados ou da entrega dos bens móveis adquiridos (material, equipamento, produto, mercadoria). </a:t>
            </a:r>
          </a:p>
          <a:p>
            <a:pPr marL="377979" indent="-377979" defTabSz="503972" eaLnBrk="1" fontAlgn="auto" hangingPunct="1">
              <a:spcBef>
                <a:spcPts val="1102"/>
              </a:spcBef>
              <a:spcAft>
                <a:spcPts val="0"/>
              </a:spcAft>
              <a:buFont typeface="Wingdings 3" charset="2"/>
              <a:buChar char=""/>
              <a:defRPr/>
            </a:pPr>
            <a:r>
              <a:rPr lang="pt-BR" altLang="pt-BR" sz="1984" b="1">
                <a:solidFill>
                  <a:schemeClr val="tx1">
                    <a:lumMod val="75000"/>
                    <a:lumOff val="25000"/>
                  </a:schemeClr>
                </a:solidFill>
                <a:hlinkClick r:id="rId3"/>
              </a:rPr>
              <a:t>Art. 12</a:t>
            </a:r>
            <a:endParaRPr lang="pt-BR" altLang="pt-BR" sz="2000">
              <a:solidFill>
                <a:schemeClr val="tx1">
                  <a:lumMod val="75000"/>
                  <a:lumOff val="25000"/>
                </a:schemeClr>
              </a:solidFill>
            </a:endParaRPr>
          </a:p>
          <a:p>
            <a:pPr marL="377979" indent="-377979" defTabSz="503972" eaLnBrk="1" fontAlgn="auto" hangingPunct="1">
              <a:spcBef>
                <a:spcPts val="1102"/>
              </a:spcBef>
              <a:spcAft>
                <a:spcPts val="0"/>
              </a:spcAft>
              <a:buFont typeface="Wingdings 3" charset="2"/>
              <a:buChar char=""/>
              <a:defRPr/>
            </a:pPr>
            <a:r>
              <a:rPr lang="pt-BR" altLang="pt-BR" sz="2000">
                <a:solidFill>
                  <a:schemeClr val="tx1">
                    <a:lumMod val="75000"/>
                    <a:lumOff val="25000"/>
                  </a:schemeClr>
                </a:solidFill>
              </a:rPr>
              <a:t>§ 1º No caso de prestação de serviço com cessão de mão-de-obra, incluídas as obras e os serviços de engenharia, </a:t>
            </a:r>
            <a:r>
              <a:rPr lang="pt-BR" altLang="pt-BR" sz="2000" b="1">
                <a:solidFill>
                  <a:schemeClr val="tx1">
                    <a:lumMod val="75000"/>
                    <a:lumOff val="25000"/>
                  </a:schemeClr>
                </a:solidFill>
              </a:rPr>
              <a:t>as inspeções devem ser realizadas, no mínimo, 02 (duas) vezes ao mês</a:t>
            </a:r>
            <a:r>
              <a:rPr lang="pt-BR" altLang="pt-BR" sz="2000">
                <a:solidFill>
                  <a:schemeClr val="tx1">
                    <a:lumMod val="75000"/>
                    <a:lumOff val="25000"/>
                  </a:schemeClr>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Conteúdo 2"/>
          <p:cNvSpPr>
            <a:spLocks noGrp="1" noChangeArrowheads="1"/>
          </p:cNvSpPr>
          <p:nvPr>
            <p:ph idx="4294967295"/>
          </p:nvPr>
        </p:nvSpPr>
        <p:spPr>
          <a:xfrm>
            <a:off x="0" y="611188"/>
            <a:ext cx="6997700" cy="4278312"/>
          </a:xfrm>
        </p:spPr>
        <p:txBody>
          <a:bodyPr/>
          <a:lstStyle/>
          <a:p>
            <a:pPr eaLnBrk="1" hangingPunct="1"/>
            <a:r>
              <a:rPr lang="pt-BR" altLang="pt-BR" sz="2000" b="1" smtClean="0"/>
              <a:t>ENCERRAMENTO DOS CONTRATOS</a:t>
            </a:r>
          </a:p>
          <a:p>
            <a:pPr eaLnBrk="1" hangingPunct="1"/>
            <a:endParaRPr lang="pt-BR" altLang="pt-BR" sz="2000" b="1" smtClean="0"/>
          </a:p>
          <a:p>
            <a:pPr eaLnBrk="1" hangingPunct="1"/>
            <a:r>
              <a:rPr lang="pt-BR" altLang="pt-BR" sz="2000" b="1" smtClean="0"/>
              <a:t>ATIVIDADE DE TRANSIÇÃO CONTRATUAL (Art. 69 da IN 5/2017)</a:t>
            </a:r>
          </a:p>
          <a:p>
            <a:pPr eaLnBrk="1" hangingPunct="1"/>
            <a:endParaRPr lang="pt-BR" altLang="pt-BR" sz="2000" b="1" smtClean="0"/>
          </a:p>
          <a:p>
            <a:pPr eaLnBrk="1" hangingPunct="1"/>
            <a:r>
              <a:rPr lang="pt-BR" altLang="pt-BR" sz="2000" b="1" smtClean="0"/>
              <a:t>RECURSOS DA CONTA VINCULADA</a:t>
            </a:r>
          </a:p>
          <a:p>
            <a:pPr eaLnBrk="1" hangingPunct="1"/>
            <a:endParaRPr lang="pt-BR" altLang="pt-BR" sz="2000" b="1" smtClean="0"/>
          </a:p>
          <a:p>
            <a:pPr eaLnBrk="1" hangingPunct="1"/>
            <a:r>
              <a:rPr lang="pt-BR" altLang="pt-BR" sz="2000" b="1" smtClean="0"/>
              <a:t>PRINCÍPIO DA IMPESSOALIDADE E A PREVENÇÃO À CORRUPÇÃO</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02BF2246-CAE2-4A7B-81A3-734623B3B1B5}"/>
              </a:ext>
            </a:extLst>
          </p:cNvPr>
          <p:cNvSpPr>
            <a:spLocks noGrp="1"/>
          </p:cNvSpPr>
          <p:nvPr>
            <p:ph idx="1"/>
          </p:nvPr>
        </p:nvSpPr>
        <p:spPr>
          <a:xfrm>
            <a:off x="671513" y="539750"/>
            <a:ext cx="6997700" cy="6119813"/>
          </a:xfrm>
        </p:spPr>
        <p:txBody>
          <a:bodyPr rtlCol="0">
            <a:normAutofit lnSpcReduction="10000"/>
          </a:bodyPr>
          <a:lstStyle/>
          <a:p>
            <a:pPr marL="377979" indent="-377979" defTabSz="503972" eaLnBrk="1" fontAlgn="auto" hangingPunct="1">
              <a:spcBef>
                <a:spcPts val="1102"/>
              </a:spcBef>
              <a:spcAft>
                <a:spcPts val="0"/>
              </a:spcAft>
              <a:buFont typeface="Wingdings 3" charset="2"/>
              <a:buChar char=""/>
              <a:defRPr/>
            </a:pPr>
            <a:r>
              <a:rPr lang="pt-BR" sz="1984" b="1" dirty="0">
                <a:solidFill>
                  <a:schemeClr val="tx1">
                    <a:lumMod val="75000"/>
                    <a:lumOff val="25000"/>
                  </a:schemeClr>
                </a:solidFill>
              </a:rPr>
              <a:t>CONCLUSÃO</a:t>
            </a:r>
            <a:r>
              <a:rPr lang="pt-BR" sz="1984" dirty="0">
                <a:solidFill>
                  <a:schemeClr val="tx1">
                    <a:lumMod val="75000"/>
                    <a:lumOff val="25000"/>
                  </a:schemeClr>
                </a:solidFill>
              </a:rPr>
              <a:t>:</a:t>
            </a:r>
          </a:p>
          <a:p>
            <a:pPr marL="377979" indent="-377979" algn="just" defTabSz="503972" eaLnBrk="1" fontAlgn="auto" hangingPunct="1">
              <a:spcBef>
                <a:spcPts val="1102"/>
              </a:spcBef>
              <a:spcAft>
                <a:spcPts val="0"/>
              </a:spcAft>
              <a:buFont typeface="Wingdings 3" charset="2"/>
              <a:buChar char=""/>
              <a:defRPr/>
            </a:pPr>
            <a:r>
              <a:rPr lang="pt-BR" sz="1984" dirty="0">
                <a:solidFill>
                  <a:schemeClr val="tx1">
                    <a:lumMod val="75000"/>
                    <a:lumOff val="25000"/>
                  </a:schemeClr>
                </a:solidFill>
              </a:rPr>
              <a:t>O dispêndio de recursos públicos, sem o correspondente pagamento das verbas trabalhistas dos empregados terceirizados é um dos mais danosos efeitos da terceirização.</a:t>
            </a:r>
          </a:p>
          <a:p>
            <a:pPr marL="377979" indent="-377979" algn="just" defTabSz="503972" eaLnBrk="1" fontAlgn="auto" hangingPunct="1">
              <a:spcBef>
                <a:spcPts val="1102"/>
              </a:spcBef>
              <a:spcAft>
                <a:spcPts val="0"/>
              </a:spcAft>
              <a:buFont typeface="Wingdings 3" charset="2"/>
              <a:buChar char=""/>
              <a:defRPr/>
            </a:pPr>
            <a:r>
              <a:rPr lang="pt-BR" sz="1984" dirty="0">
                <a:solidFill>
                  <a:schemeClr val="tx1">
                    <a:lumMod val="75000"/>
                    <a:lumOff val="25000"/>
                  </a:schemeClr>
                </a:solidFill>
              </a:rPr>
              <a:t>Somente a atuação comprometida dos gestores e fiscais de contrato e a participação da sociedade podem ajudar o País a superar a triste realidade de pagamentos superfaturados, ou de pagamentos em dobro (responsabilidade subsidiária pelos débitos trabalhistas), nos contratos de prestação de serviços terceirizados, enquanto os terceirizados ficam em situação de penúria, o que é socialmente inadmissível.</a:t>
            </a:r>
          </a:p>
          <a:p>
            <a:pPr marL="377979" indent="-377979" algn="just" defTabSz="503972" eaLnBrk="1" fontAlgn="auto" hangingPunct="1">
              <a:spcBef>
                <a:spcPts val="1102"/>
              </a:spcBef>
              <a:spcAft>
                <a:spcPts val="0"/>
              </a:spcAft>
              <a:buFont typeface="Wingdings 3" charset="2"/>
              <a:buChar char=""/>
              <a:defRPr/>
            </a:pPr>
            <a:r>
              <a:rPr lang="pt-BR" sz="1984" dirty="0">
                <a:solidFill>
                  <a:schemeClr val="tx1">
                    <a:lumMod val="75000"/>
                    <a:lumOff val="25000"/>
                  </a:schemeClr>
                </a:solidFill>
              </a:rPr>
              <a:t>A atuação do gestor e do fiscal do contrato é importantíssima e sua valorização é necessária</a:t>
            </a:r>
          </a:p>
          <a:p>
            <a:pPr marL="377979" indent="-377979" algn="just" defTabSz="503972" eaLnBrk="1" fontAlgn="auto" hangingPunct="1">
              <a:spcBef>
                <a:spcPts val="1102"/>
              </a:spcBef>
              <a:spcAft>
                <a:spcPts val="0"/>
              </a:spcAft>
              <a:buFont typeface="Wingdings 3" charset="2"/>
              <a:buChar char=""/>
              <a:defRPr/>
            </a:pPr>
            <a:r>
              <a:rPr lang="pt-BR" sz="1984" dirty="0">
                <a:solidFill>
                  <a:schemeClr val="tx1">
                    <a:lumMod val="75000"/>
                    <a:lumOff val="25000"/>
                  </a:schemeClr>
                </a:solidFill>
              </a:rPr>
              <a:t>Dificuldades existem, mas a atuação em parceria com outras Instituições, como o MPT, e o intercâmbio de informações, têm ajudado na construção de modelos de fiscalização mais eficientes</a:t>
            </a:r>
          </a:p>
          <a:p>
            <a:pPr marL="377979" indent="-377979" defTabSz="503972" eaLnBrk="1" fontAlgn="auto" hangingPunct="1">
              <a:spcBef>
                <a:spcPts val="1102"/>
              </a:spcBef>
              <a:spcAft>
                <a:spcPts val="0"/>
              </a:spcAft>
              <a:buFont typeface="Wingdings 3" charset="2"/>
              <a:buChar char=""/>
              <a:defRPr/>
            </a:pPr>
            <a:endParaRPr lang="pt-BR" sz="1984" dirty="0">
              <a:solidFill>
                <a:schemeClr val="tx1">
                  <a:lumMod val="75000"/>
                  <a:lumOff val="25000"/>
                </a:schemeClr>
              </a:solidFill>
            </a:endParaRPr>
          </a:p>
          <a:p>
            <a:pPr marL="0" indent="0" defTabSz="503972" eaLnBrk="1" fontAlgn="auto" hangingPunct="1">
              <a:spcBef>
                <a:spcPts val="1102"/>
              </a:spcBef>
              <a:spcAft>
                <a:spcPts val="0"/>
              </a:spcAft>
              <a:buFont typeface="Wingdings 3" pitchFamily="18" charset="2"/>
              <a:buNone/>
              <a:defRPr/>
            </a:pPr>
            <a:endParaRPr lang="pt-BR" sz="1984" dirty="0">
              <a:solidFill>
                <a:schemeClr val="tx1">
                  <a:lumMod val="75000"/>
                  <a:lumOff val="25000"/>
                </a:schemeClr>
              </a:solidFill>
            </a:endParaRPr>
          </a:p>
          <a:p>
            <a:pPr marL="377979" indent="-377979" defTabSz="503972" eaLnBrk="1" fontAlgn="auto" hangingPunct="1">
              <a:spcBef>
                <a:spcPts val="1102"/>
              </a:spcBef>
              <a:spcAft>
                <a:spcPts val="0"/>
              </a:spcAft>
              <a:buFont typeface="Wingdings 3" charset="2"/>
              <a:buChar char=""/>
              <a:defRPr/>
            </a:pPr>
            <a:endParaRPr lang="pt-BR" sz="1984" dirty="0">
              <a:solidFill>
                <a:schemeClr val="tx1">
                  <a:lumMod val="75000"/>
                  <a:lumOff val="2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a:extLst>
              <a:ext uri="{FF2B5EF4-FFF2-40B4-BE49-F238E27FC236}">
                <a16:creationId xmlns="" xmlns:a16="http://schemas.microsoft.com/office/drawing/2014/main" id="{7730A6D9-4A3E-442A-B1B8-31CC46569C4A}"/>
              </a:ext>
            </a:extLst>
          </p:cNvPr>
          <p:cNvSpPr>
            <a:spLocks noGrp="1" noChangeArrowheads="1"/>
          </p:cNvSpPr>
          <p:nvPr>
            <p:ph type="title"/>
          </p:nvPr>
        </p:nvSpPr>
        <p:spPr>
          <a:xfrm>
            <a:off x="503238" y="571500"/>
            <a:ext cx="9145587" cy="6521450"/>
          </a:xfrm>
        </p:spPr>
        <p:txBody>
          <a:bodyPr tIns="52920" rtlCol="0">
            <a:normAutofit fontScale="90000"/>
          </a:bodyPr>
          <a:lstStyle/>
          <a:p>
            <a:pPr>
              <a:defRPr/>
            </a:pPr>
            <a:r>
              <a:rPr lang="pt-BR" altLang="pt-BR" sz="2400" dirty="0"/>
              <a:t>TERCEIRIZAÇÃO DE ATIVIDADE FINALÍSTICA  - </a:t>
            </a:r>
            <a:r>
              <a:rPr lang="pt-BR" altLang="pt-BR" sz="2400" dirty="0">
                <a:solidFill>
                  <a:schemeClr val="tx1"/>
                </a:solidFill>
              </a:rPr>
              <a:t>Decreto nº 9.507/2018</a:t>
            </a:r>
            <a:br>
              <a:rPr lang="pt-BR" altLang="pt-BR" sz="2400" dirty="0">
                <a:solidFill>
                  <a:schemeClr val="tx1"/>
                </a:solidFill>
              </a:rPr>
            </a:br>
            <a:r>
              <a:rPr lang="pt-BR" altLang="pt-BR" sz="2400" dirty="0"/>
              <a:t>CONCEITOS JURÍDICOS INDETERMINADOS -AUMENTO DA DISCRICIONARIEDADE </a:t>
            </a:r>
            <a:br>
              <a:rPr lang="pt-BR" altLang="pt-BR" sz="2400" dirty="0"/>
            </a:br>
            <a:r>
              <a:rPr lang="pt-BR" altLang="pt-BR" sz="1800" dirty="0">
                <a:solidFill>
                  <a:schemeClr val="tx1"/>
                </a:solidFill>
              </a:rPr>
              <a:t> </a:t>
            </a:r>
            <a:r>
              <a:rPr lang="pt-BR" sz="2200" b="1" dirty="0">
                <a:solidFill>
                  <a:schemeClr val="tx1"/>
                </a:solidFill>
              </a:rPr>
              <a:t>Administração pública federal direta, autárquica e fundacional</a:t>
            </a:r>
            <a:r>
              <a:rPr lang="pt-BR" sz="2200" dirty="0">
                <a:solidFill>
                  <a:schemeClr val="tx1"/>
                </a:solidFill>
              </a:rPr>
              <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Art. 3º  Não serão objeto de execução indireta na administração pública federal direta, autárquica e fundacional, os serviços:</a:t>
            </a:r>
            <a:br>
              <a:rPr lang="pt-BR" sz="2200" dirty="0">
                <a:solidFill>
                  <a:schemeClr val="tx1"/>
                </a:solidFill>
              </a:rPr>
            </a:br>
            <a:r>
              <a:rPr lang="pt-BR" sz="2200" dirty="0">
                <a:solidFill>
                  <a:schemeClr val="tx1"/>
                </a:solidFill>
              </a:rPr>
              <a:t>I - que envolvam a tomada de decisão ou posicionamento institucional nas áreas de planejamento, coordenação, supervisão e controle;</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II - que sejam considerados estratégicos para o órgão ou a entidade, cuja terceirização possa colocar em risco o controle de processos e de conhecimentos e tecnologias;</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III - que estejam relacionados ao poder de polícia, de regulação, de outorga de serviços públicos e de aplicação de sanção; e</a:t>
            </a:r>
            <a:br>
              <a:rPr lang="pt-BR" sz="2200" dirty="0">
                <a:solidFill>
                  <a:schemeClr val="tx1"/>
                </a:solidFill>
              </a:rPr>
            </a:br>
            <a:r>
              <a:rPr lang="pt-BR" sz="2200" dirty="0">
                <a:solidFill>
                  <a:schemeClr val="tx1"/>
                </a:solidFill>
              </a:rPr>
              <a:t/>
            </a:r>
            <a:br>
              <a:rPr lang="pt-BR" sz="2200" dirty="0">
                <a:solidFill>
                  <a:schemeClr val="tx1"/>
                </a:solidFill>
              </a:rPr>
            </a:br>
            <a:r>
              <a:rPr lang="pt-BR" sz="2200" dirty="0">
                <a:solidFill>
                  <a:schemeClr val="tx1"/>
                </a:solidFill>
              </a:rPr>
              <a:t>IV - que sejam inerentes às categorias funcionais abrangidas pelo plano de cargos do órgão ou da entidade</a:t>
            </a:r>
            <a:r>
              <a:rPr lang="pt-BR" sz="2200" u="sng" dirty="0">
                <a:solidFill>
                  <a:schemeClr val="tx1"/>
                </a:solidFill>
              </a:rPr>
              <a:t>, exceto disposição legal em contrário ou quando se tratar de cargo extinto, total ou parcialmente, no âmbito do quadro geral de pessoal.</a:t>
            </a:r>
            <a:r>
              <a:rPr lang="pt-BR" sz="2200" dirty="0">
                <a:solidFill>
                  <a:schemeClr val="tx1"/>
                </a:solidFill>
              </a:rPr>
              <a:t/>
            </a:r>
            <a:br>
              <a:rPr lang="pt-BR" sz="2200" dirty="0">
                <a:solidFill>
                  <a:schemeClr val="tx1"/>
                </a:solidFill>
              </a:rPr>
            </a:br>
            <a:endParaRPr lang="pt-BR" altLang="pt-BR" sz="22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03238" y="571500"/>
            <a:ext cx="9145587" cy="6521450"/>
          </a:xfrm>
        </p:spPr>
        <p:txBody>
          <a:bodyPr tIns="52920"/>
          <a:lstStyle/>
          <a:p>
            <a:r>
              <a:rPr lang="pt-BR" altLang="pt-BR" sz="2400" smtClean="0"/>
              <a:t>TERCEIRIZAÇÃO DE ATIVIDADE FINALÍSTICA  </a:t>
            </a:r>
            <a:br>
              <a:rPr lang="pt-BR" altLang="pt-BR" sz="2400" smtClean="0"/>
            </a:br>
            <a:r>
              <a:rPr lang="pt-BR" altLang="pt-BR" sz="2400" smtClean="0"/>
              <a:t>Decreto nº 9.507/2018</a:t>
            </a:r>
            <a:r>
              <a:rPr lang="pt-BR" altLang="pt-BR" sz="2400" smtClean="0">
                <a:solidFill>
                  <a:schemeClr val="tx1"/>
                </a:solidFill>
              </a:rPr>
              <a:t/>
            </a:r>
            <a:br>
              <a:rPr lang="pt-BR" altLang="pt-BR" sz="2400" smtClean="0">
                <a:solidFill>
                  <a:schemeClr val="tx1"/>
                </a:solidFill>
              </a:rPr>
            </a:br>
            <a:r>
              <a:rPr lang="pt-BR" altLang="pt-BR" sz="2400" smtClean="0"/>
              <a:t>CONCEITOS JURÍDICOS INDETERMINADOS </a:t>
            </a:r>
            <a:br>
              <a:rPr lang="pt-BR" altLang="pt-BR" sz="2400" smtClean="0"/>
            </a:br>
            <a:r>
              <a:rPr lang="pt-BR" altLang="pt-BR" sz="2400" smtClean="0"/>
              <a:t/>
            </a:r>
            <a:br>
              <a:rPr lang="pt-BR" altLang="pt-BR" sz="2400" smtClean="0"/>
            </a:br>
            <a:r>
              <a:rPr lang="pt-BR" altLang="pt-BR" sz="2200" smtClean="0">
                <a:solidFill>
                  <a:schemeClr val="tx1"/>
                </a:solidFill>
              </a:rPr>
              <a:t>§ 1º  Os serviços auxiliares, instrumentais ou acessórios de que tratam   os incisos do </a:t>
            </a:r>
            <a:r>
              <a:rPr lang="pt-BR" altLang="pt-BR" sz="2200" b="1" smtClean="0">
                <a:solidFill>
                  <a:schemeClr val="tx1"/>
                </a:solidFill>
              </a:rPr>
              <a:t>caput</a:t>
            </a:r>
            <a:r>
              <a:rPr lang="pt-BR" altLang="pt-BR" sz="2200" smtClean="0">
                <a:solidFill>
                  <a:schemeClr val="tx1"/>
                </a:solidFill>
              </a:rPr>
              <a:t> poderão ser executados de forma indireta,  vedada a transferência de responsabilidade para a realização de atos administrativos ou a tomada de decisão para o contratado.</a:t>
            </a:r>
            <a:br>
              <a:rPr lang="pt-BR" altLang="pt-BR" sz="2200" smtClean="0">
                <a:solidFill>
                  <a:schemeClr val="tx1"/>
                </a:solidFill>
              </a:rPr>
            </a:br>
            <a:r>
              <a:rPr lang="pt-BR" altLang="pt-BR" sz="2200" smtClean="0">
                <a:solidFill>
                  <a:schemeClr val="tx1"/>
                </a:solidFill>
              </a:rPr>
              <a:t/>
            </a:r>
            <a:br>
              <a:rPr lang="pt-BR" altLang="pt-BR" sz="2200" smtClean="0">
                <a:solidFill>
                  <a:schemeClr val="tx1"/>
                </a:solidFill>
              </a:rPr>
            </a:br>
            <a:r>
              <a:rPr lang="pt-BR" altLang="pt-BR" sz="2200" smtClean="0">
                <a:solidFill>
                  <a:schemeClr val="tx1"/>
                </a:solidFill>
              </a:rPr>
              <a:t>§ 2º  Os serviços auxiliares, instrumentais ou acessórios de fiscalização e consentimento relacionados ao exercício do poder de polícia não serão objeto de execução indireta. </a:t>
            </a:r>
            <a:br>
              <a:rPr lang="pt-BR" altLang="pt-BR" sz="2200" smtClean="0">
                <a:solidFill>
                  <a:schemeClr val="tx1"/>
                </a:solidFill>
              </a:rPr>
            </a:br>
            <a:r>
              <a:rPr lang="pt-BR" altLang="pt-BR" sz="2200" smtClean="0">
                <a:solidFill>
                  <a:schemeClr val="tx1"/>
                </a:solidFill>
              </a:rPr>
              <a:t> </a:t>
            </a:r>
            <a:br>
              <a:rPr lang="pt-BR" altLang="pt-BR" sz="2200" smtClean="0">
                <a:solidFill>
                  <a:schemeClr val="tx1"/>
                </a:solidFill>
              </a:rPr>
            </a:br>
            <a:r>
              <a:rPr lang="pt-BR" altLang="pt-BR" sz="2200" smtClean="0">
                <a:solidFill>
                  <a:schemeClr val="tx1"/>
                </a:solidFill>
              </a:rPr>
              <a:t/>
            </a:r>
            <a:br>
              <a:rPr lang="pt-BR" altLang="pt-BR" sz="2200" smtClean="0">
                <a:solidFill>
                  <a:schemeClr val="tx1"/>
                </a:solidFill>
              </a:rPr>
            </a:br>
            <a:endParaRPr lang="pt-BR" altLang="pt-BR" sz="2200" smtClean="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35261</TotalTime>
  <Words>4856</Words>
  <Application>Microsoft Office PowerPoint</Application>
  <PresentationFormat>Personalizar</PresentationFormat>
  <Paragraphs>349</Paragraphs>
  <Slides>77</Slides>
  <Notes>61</Notes>
  <HiddenSlides>0</HiddenSlides>
  <MMClips>0</MMClips>
  <ScaleCrop>false</ScaleCrop>
  <HeadingPairs>
    <vt:vector size="4" baseType="variant">
      <vt:variant>
        <vt:lpstr>Tema</vt:lpstr>
      </vt:variant>
      <vt:variant>
        <vt:i4>1</vt:i4>
      </vt:variant>
      <vt:variant>
        <vt:lpstr>Títulos de slides</vt:lpstr>
      </vt:variant>
      <vt:variant>
        <vt:i4>77</vt:i4>
      </vt:variant>
    </vt:vector>
  </HeadingPairs>
  <TitlesOfParts>
    <vt:vector size="78" baseType="lpstr">
      <vt:lpstr>Facetado</vt:lpstr>
      <vt:lpstr>TERCEIRIZAÇÃO E CORRUPÇÃO   </vt:lpstr>
      <vt:lpstr>Contratações de empresas, cooperativas e organizações sociais prestadoras de serviços terceirizados  </vt:lpstr>
      <vt:lpstr>Slide 3</vt:lpstr>
      <vt:lpstr>Slide 4</vt:lpstr>
      <vt:lpstr>Slide 5</vt:lpstr>
      <vt:lpstr>TERCEIRIZAÇÃO DE ATIVIDADE FINALÍSTICA  - IN 5   Dos Serviços Passíveis de Execução Indireta    Art. 7º  Nos termos da legislação, serão objeto de execução indireta as atividades previstas em Decreto que regulamenta a matéria.    § 1º  A Administração poderá contratar, mediante terceirização, as atividades dos cargos extintos ou em extinção, tais como os elencados na Lei nº 9.632, de 7 de maio de 1998.    § 2º  As funções elencadas nas contratações de prestação de serviços deverão observar a nomenclatura estabelecida na Classificação Brasileira de Ocupações (CBO), do Ministério do Trabalho, ou outra que vier a substituí-la.    Art. 8º  Poderá ser admitida a contratação de serviço de apoio administrativo, considerando o disposto no inciso IV do art. 9º desta Instrução Normativa, com a descrição no contrato de prestação de serviços para cada função específica das tarefas principais e essenciais a serem executadas, admitindo-se pela Administração, em relação à pessoa encarregada da função, a notificação direta para a execução das tarefas.    </vt:lpstr>
      <vt:lpstr>TERCEIRIZAÇÃO DE ATIVIDADE FINALÍSTICA  - IN 5     Da Vedação à Contratação de Serviços    Art. 9º  Não serão objeto de execução indireta na Administração Pública federal direta, autárquica e fundacional:    I - atividades que envolvam a tomada de decisão ou posicionamento institucional nas áreas de planejamento, coordenação, supervisão e controle;    II - as atividades consideradas estratégicas para o órgão ou entidade, cuja terceirização possa colocar em risco o controle de processos e de conhecimentos e tecnologias;    III - as funções relacionadas ao poder de polícia, de regulação, de outorga de serviços públicos e de aplicação de sanção; e    IV - as atividades inerentes às categorias funcionais abrangidas pelo plano de cargos do órgão ou entidade, salvo expressa disposição legal em contrário ou quando se tratar de cargo extinto, total ou parcialmente, no âmbito do quadro geral de pessoal.    Parágrafo único.  As atividades auxiliares, instrumentais ou acessórias às funções e atividades definidas nos incisos do caput podem ser executadas de forma indireta, sendo vedada a transferência de responsabilidade para realização de atos administrativos ou a tomada de decisão para o contratado.  .    </vt:lpstr>
      <vt:lpstr>TERCEIRIZAÇÃO DE ATIVIDADE FINALÍSTICA  - Decreto nº 9.507/2018 CONCEITOS JURÍDICOS INDETERMINADOS -AUMENTO DA DISCRICIONARIEDADE   Administração pública federal direta, autárquica e fundacional  Art. 3º  Não serão objeto de execução indireta na administração pública federal direta, autárquica e fundacional, os serviços: I - que envolvam a tomada de decisão ou posicionamento institucional nas áreas de planejamento, coordenação, supervisão e controle;  II - que sejam considerados estratégicos para o órgão ou a entidade, cuja terceirização possa colocar em risco o controle de processos e de conhecimentos e tecnologias;  III - que estejam relacionados ao poder de polícia, de regulação, de outorga de serviços públicos e de aplicação de sanção; e  IV - que sejam inerentes às categorias funcionais abrangidas pelo plano de cargos do órgão ou da entidade, exceto disposição legal em contrário ou quando se tratar de cargo extinto, total ou parcialmente, no âmbito do quadro geral de pessoal. </vt:lpstr>
      <vt:lpstr>TERCEIRIZAÇÃO DE ATIVIDADE FINALÍSTICA   Decreto nº 9.507/2018 CONCEITOS JURÍDICOS INDETERMINADOS   § 1º  Os serviços auxiliares, instrumentais ou acessórios de que tratam   os incisos do caput poderão ser executados de forma indireta,  vedada a transferência de responsabilidade para a realização de atos administrativos ou a tomada de decisão para o contratado.  § 2º  Os serviços auxiliares, instrumentais ou acessórios de fiscalização e consentimento relacionados ao exercício do poder de polícia não serão objeto de execução indireta.     </vt:lpstr>
      <vt:lpstr>TERCEIRIZAÇÃO DE ATIVIDADE FINALÍSTICA  - Decreto nº 9.507/2018     Empresas públicas e sociedades de economia mista controladas pela União  Art. 4º  Nas empresas públicas e nas sociedades de economia mista controladas pela União, não serão objeto de execução indireta os serviços que demandem a utilização, pela contratada, de profissionais com atribuições inerentes às dos cargos integrantes de seus Planos de Cargos e Salários, exceto se contrariar os princípios administrativos da eficiência, da economicidade e da razoabilidade, tais como na ocorrência de, ao menos, uma das seguintes hipóteses: I - caráter temporário do serviço;  II - incremento temporário do volume de serviços;  III - atualização de tecnologia ou especialização de serviço, quando for mais atual e segura, que reduzem o custo ou for menos prejudicial ao meio ambiente; ou  IV - impossibilidade de competir no mercado concorrencial em que se insere. </vt:lpstr>
      <vt:lpstr>TERCEIRIZAÇÃO DE ATIVIDADE FINALÍSTICA  - Decreto nº 9.507/2018  AUMENTO DA DISCRICIONARIEDADE   § 1º  As situações de exceção a que se referem os incisos I e II do caput poderão estar relacionadas às especificidades da localidade ou à necessidade de maior abrangência territorial.  § 2º  Os empregados da contratada com atribuições semelhantes ou não com as atribuições da contratante atuarão somente no desenvolvimento dos serviços contratados.  § 3º  Não se aplica a vedação do caput quando se tratar de cargo extinto ou em processo de extinção.  § 4º  O Conselho de Administração ou órgão equivalente das empresas públicas e das sociedades de economia mista controladas pela União estabelecerá o conjunto de atividades que serão passíveis de execução indireta, mediante contratação de serviços.   </vt:lpstr>
      <vt:lpstr>TERCEIRIZAÇÃO DE ATIVIDADE FINALÍSTICA  - Decreto nº 9.507/2018     Vedação de caráter geral  Art. 5º  É vedada a contratação, por órgão ou entidade de que trata o art. 1º, de pessoa jurídica na qual haja administrador ou sócio com poder de direção que tenham  relação de parentesco  com: I - detentor de cargo em comissão ou função de confiança que atue na área responsável pela demanda ou pela contratação; ou II - autoridade hierarquicamente superior no âmbito de cada órgão ou entidade.  </vt:lpstr>
      <vt:lpstr>GESTÃO E FISCALIZAÇÃO DOS CONTRATOS  Instrumento para subsidiar a composição do preço do serviço a ser contratado e de aferição de sua exequibilidade  Peça fundamental para auxiliar no processo de repactuação, reajustamento de preço e análise do equilíbrio econômico financeiro do contrato  Planilha de Custo de mão de obra integra os contratos de prestação de serviços terceirizados  Modelo segure metodologia de grupos A, B, C, D e E, com cálculo de valores limites a partir da peculiaridade de cada serviço </vt:lpstr>
      <vt:lpstr>GERENCIAMENTO DE RISCOS – IN 5 do MINISTÉRIO DO PLANEJAMENTO  Art. 18.  Para as contratações de que trata o art. 17, o procedimento sobre Gerenciamento de Riscos, conforme especificado nos arts. 25 e 26, obrigatoriamente contemplará o risco de descumprimento das obrigações trabalhistas, previdenciárias e com FGTS da contratada.    § 1º  Para o tratamento dos riscos previstos no caput, poderão ser adotados os seguintes controles internos:    I - Conta-Depósito Vinculada ― bloqueada para movimentação, conforme disposto em Caderno de Logística, elaborado pela Secretaria de Gestão do Ministério do Planejamento, Desenvolvimento e Gestão; ou    II - Pagamento pelo Fato Gerador, conforme disposto em Caderno de Logística, elaborado pela Secretaria de Gestão do Ministério do Planejamento, Desenvolvimento e Gestão.    § 2º  A adoção de um dos critérios previstos nos incisos I e II do parágrafo anterior deverá ser justificada com base na avaliação da relação custo-benefício.    </vt:lpstr>
      <vt:lpstr>SERVIÇOS COM REGIME DE DEDICAÇÃO EXCLUSIVA  DE MÃO DE OBRA (Art. 17 da IN 5/2017)  Empregados da contratada ficam à disposição da contratante, no ambiente do tomador de serviços ou em área por ele designada  A contratada não compartilha os recursos humanos e materiais disponíveis de uma contratação para execução simultânea de outros contratos  A contratada possibilita a fiscalização pela contratante quanto à distribuição, controle e supervisão de recursos humanos alocados em seus contratos </vt:lpstr>
      <vt:lpstr>Planilha de Custos  e Formação de Preços</vt:lpstr>
      <vt:lpstr>Slide 17</vt:lpstr>
      <vt:lpstr>Slide 18</vt:lpstr>
      <vt:lpstr>Slide 19</vt:lpstr>
      <vt:lpstr>Slide 20</vt:lpstr>
      <vt:lpstr>Slide 21</vt:lpstr>
      <vt:lpstr>Composição dos Encargos calculados  pelo Ministério do Planejamento</vt:lpstr>
      <vt:lpstr>Slide 23</vt:lpstr>
      <vt:lpstr>Convenções Coletivas  com cláusulas ilegais </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OUTRAS FORMAS DE SUPERFATURAMENTO</vt:lpstr>
      <vt:lpstr>Reserva Técnica</vt:lpstr>
      <vt:lpstr>Slide 47</vt:lpstr>
      <vt:lpstr>Slide 48</vt:lpstr>
      <vt:lpstr>Slide 49</vt:lpstr>
      <vt:lpstr>Slide 50</vt:lpstr>
      <vt:lpstr>Slide 51</vt:lpstr>
      <vt:lpstr>Slide 52</vt:lpstr>
      <vt:lpstr>Slide 53</vt:lpstr>
      <vt:lpstr>Decisões do TST e impactos na planilha de custos</vt:lpstr>
      <vt:lpstr>A IN 5 E AS MUDANÇAS INTRODUZIDAS AUTONOMIA DO ESTADO PARA EDITAR NORMAS DE LICITAÇÕES E CONTRATOS</vt:lpstr>
      <vt:lpstr>GESTÃO/FISCALIZAÇÃO DE CONTRATO  (art. 67 da Lei de Licitações e Contratos Administrativos)</vt:lpstr>
      <vt:lpstr>GESTÃO/FISCALIZAÇÃO DE CONTRATO  (art. 39 da IN 5/2017) </vt:lpstr>
      <vt:lpstr>Slide 58</vt:lpstr>
      <vt:lpstr>Slide 59</vt:lpstr>
      <vt:lpstr>2) FISCALIZAÇÃO MENSAL (A SER FEITA ANTES DO PAGAMENTO DA FATURA)</vt:lpstr>
      <vt:lpstr>Slide 61</vt:lpstr>
      <vt:lpstr>Slide 62</vt:lpstr>
      <vt:lpstr>Slide 63</vt:lpstr>
      <vt:lpstr>Slide 64</vt:lpstr>
      <vt:lpstr>Slide 65</vt:lpstr>
      <vt:lpstr>Slide 66</vt:lpstr>
      <vt:lpstr>CONTA VINCULADA</vt:lpstr>
      <vt:lpstr>CADERNO DE LOGÍSTICA CONTA VINCULADA</vt:lpstr>
      <vt:lpstr>O QUE PROVISIONAR</vt:lpstr>
      <vt:lpstr>O QUE DETERMINAR NO EDITAL E NO CONTRATO</vt:lpstr>
      <vt:lpstr>Slide 71</vt:lpstr>
      <vt:lpstr>RETENÇÃO DE FATURA E PAGAMENTO DIRETO AOS TRABALHADORES</vt:lpstr>
      <vt:lpstr>GERENCIAMENTO DE RISCOS  Arts. 25 e 26 da IN 5/2017</vt:lpstr>
      <vt:lpstr>Slide 74</vt:lpstr>
      <vt:lpstr>Slide 75</vt:lpstr>
      <vt:lpstr>Slide 76</vt:lpstr>
      <vt:lpstr>Slide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Tercerização  Conceito</dc:title>
  <dc:creator>Daniela de Miranda Guerra</dc:creator>
  <cp:lastModifiedBy>97067202434</cp:lastModifiedBy>
  <cp:revision>82</cp:revision>
  <cp:lastPrinted>2016-03-22T22:05:45Z</cp:lastPrinted>
  <dcterms:created xsi:type="dcterms:W3CDTF">2012-05-14T14:26:09Z</dcterms:created>
  <dcterms:modified xsi:type="dcterms:W3CDTF">2018-11-26T17:58:15Z</dcterms:modified>
</cp:coreProperties>
</file>